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216" d="100"/>
          <a:sy n="216" d="100"/>
        </p:scale>
        <p:origin x="-3984" y="-2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494FE2-ECEB-4270-BF15-B9C3BEA74566}" type="doc">
      <dgm:prSet loTypeId="urn:microsoft.com/office/officeart/2008/layout/NameandTitleOrganizational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DE7CC1D-9778-462C-BC6A-EC65DD5629ED}">
      <dgm:prSet phldrT="[Tekst]" custT="1"/>
      <dgm:spPr>
        <a:solidFill>
          <a:srgbClr val="C00000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500" dirty="0"/>
            <a:t>Voorzitter</a:t>
          </a:r>
        </a:p>
      </dgm:t>
    </dgm:pt>
    <dgm:pt modelId="{4FC6375E-4617-460E-A9D0-DD2A1FE561E5}" type="parTrans" cxnId="{97A7A5CE-4838-45D3-87D9-8D3D527FF2AA}">
      <dgm:prSet/>
      <dgm:spPr/>
      <dgm:t>
        <a:bodyPr/>
        <a:lstStyle/>
        <a:p>
          <a:endParaRPr lang="nl-NL"/>
        </a:p>
      </dgm:t>
    </dgm:pt>
    <dgm:pt modelId="{54E102FD-E7C9-4132-8A99-0D568A247C6F}" type="sibTrans" cxnId="{97A7A5CE-4838-45D3-87D9-8D3D527FF2AA}">
      <dgm:prSet custT="1"/>
      <dgm:spPr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Fred Verheijen</a:t>
          </a:r>
        </a:p>
      </dgm:t>
    </dgm:pt>
    <dgm:pt modelId="{A86A23E3-B4B0-41D5-9FA0-26D81D9D3F39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Bestuurslid Kantine / Activiteiten</a:t>
          </a:r>
        </a:p>
      </dgm:t>
    </dgm:pt>
    <dgm:pt modelId="{BA6F1051-DAE7-4158-949F-5544A3987479}" type="parTrans" cxnId="{F88B904D-1C68-4B85-95C2-155AFD6A5D73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4801983C-2235-403F-97AA-8FB2580EBA22}" type="sibTrans" cxnId="{F88B904D-1C68-4B85-95C2-155AFD6A5D73}">
      <dgm:prSet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-</a:t>
          </a:r>
        </a:p>
      </dgm:t>
    </dgm:pt>
    <dgm:pt modelId="{375081CE-30C5-4FF9-A91E-2318977A815C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Bestuurslid Info Commissie</a:t>
          </a:r>
        </a:p>
      </dgm:t>
    </dgm:pt>
    <dgm:pt modelId="{B94D7F9E-BBE4-48D8-ACCD-B073E719CD92}" type="parTrans" cxnId="{FFA281FD-6BDA-486D-9196-D371AF974B9F}">
      <dgm:prSet/>
      <dgm:spPr/>
      <dgm:t>
        <a:bodyPr/>
        <a:lstStyle/>
        <a:p>
          <a:endParaRPr lang="nl-NL"/>
        </a:p>
      </dgm:t>
    </dgm:pt>
    <dgm:pt modelId="{FB430B67-A9A0-4C10-86B6-61C6E7CCA344}" type="sibTrans" cxnId="{FFA281FD-6BDA-486D-9196-D371AF974B9F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Corné Verschuuren</a:t>
          </a:r>
        </a:p>
      </dgm:t>
    </dgm:pt>
    <dgm:pt modelId="{9F475A2A-4AD8-4331-B879-4EBCDFDF7E16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/>
            <a:t>Bestuurslid Accommodatie</a:t>
          </a:r>
          <a:endParaRPr lang="nl-NL" dirty="0"/>
        </a:p>
      </dgm:t>
    </dgm:pt>
    <dgm:pt modelId="{2FA8E38A-3902-43B8-8EF8-DF91E01B5278}" type="parTrans" cxnId="{D249EC15-090C-4690-8F6D-4CCD8A4FA605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CAC5242E-586E-472F-867B-7ADD1540D971}" type="sibTrans" cxnId="{D249EC15-090C-4690-8F6D-4CCD8A4FA605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noProof="1"/>
            <a:t>Charels v Elsacker</a:t>
          </a:r>
        </a:p>
      </dgm:t>
    </dgm:pt>
    <dgm:pt modelId="{6EC332F8-516F-46C9-B527-C293C26BEBF7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/>
            <a:t>Bestuurslid Sponsoren / Materialen</a:t>
          </a:r>
          <a:endParaRPr lang="nl-NL" dirty="0"/>
        </a:p>
      </dgm:t>
    </dgm:pt>
    <dgm:pt modelId="{389E5F4C-6528-4B9D-A297-2208C16DDE9D}" type="parTrans" cxnId="{6C2F2D7D-B717-4A03-B65D-06EED99BFCD3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C1F97C1A-9A18-45FB-B9FA-2BB5CF0E4E81}" type="sibTrans" cxnId="{6C2F2D7D-B717-4A03-B65D-06EED99BFCD3}">
      <dgm:prSet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-</a:t>
          </a:r>
        </a:p>
      </dgm:t>
    </dgm:pt>
    <dgm:pt modelId="{63B0719B-3575-4545-B163-9222F886ACAF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/>
            <a:t>Werkgroep Kleding &amp; Materialen</a:t>
          </a:r>
          <a:endParaRPr lang="nl-NL" dirty="0"/>
        </a:p>
      </dgm:t>
    </dgm:pt>
    <dgm:pt modelId="{69527ED7-C432-421B-9C3A-B10DEAD2C293}" type="parTrans" cxnId="{490A30DD-F83E-4356-A7D0-CF99D8EF96F2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4719AEF5-D717-48F5-87E8-56A637F0AFED}" type="sibTrans" cxnId="{490A30DD-F83E-4356-A7D0-CF99D8EF96F2}">
      <dgm:prSet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-</a:t>
          </a:r>
        </a:p>
      </dgm:t>
    </dgm:pt>
    <dgm:pt modelId="{5DF85ECA-71D3-429E-9A52-A84906053E08}" type="asst">
      <dgm:prSet custT="1"/>
      <dgm:spPr>
        <a:solidFill>
          <a:srgbClr val="C00000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500" dirty="0"/>
            <a:t>Penningmeester</a:t>
          </a:r>
          <a:endParaRPr lang="nl-NL" sz="600" dirty="0"/>
        </a:p>
      </dgm:t>
    </dgm:pt>
    <dgm:pt modelId="{FE29728A-0D4B-4C92-BB8E-49C60FDCB39A}" type="parTrans" cxnId="{925C97A8-93E9-4C97-A5ED-168A9F368570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A4C8B245-94D4-4C0D-8F57-E160DD9034EC}" type="sibTrans" cxnId="{925C97A8-93E9-4C97-A5ED-168A9F368570}">
      <dgm:prSet custT="1"/>
      <dgm:spPr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John Mathijssen</a:t>
          </a:r>
        </a:p>
      </dgm:t>
    </dgm:pt>
    <dgm:pt modelId="{1BD8CAEA-464D-4040-8AB6-CF0033E91BA2}" type="asst">
      <dgm:prSet custT="1"/>
      <dgm:spPr>
        <a:solidFill>
          <a:srgbClr val="C00000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500" dirty="0"/>
            <a:t>Secretaris</a:t>
          </a:r>
          <a:endParaRPr lang="nl-NL" sz="600" dirty="0"/>
        </a:p>
      </dgm:t>
    </dgm:pt>
    <dgm:pt modelId="{7FD68321-A66A-4CA8-B978-F478CE96F2D8}" type="parTrans" cxnId="{CC7C5127-5037-48F8-8AE7-C6186DDC7FB1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3FF46EC1-A3EE-428B-9E95-35CE0512425E}" type="sibTrans" cxnId="{CC7C5127-5037-48F8-8AE7-C6186DDC7FB1}">
      <dgm:prSet custT="1"/>
      <dgm:spPr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Dick Havermans</a:t>
          </a:r>
        </a:p>
      </dgm:t>
    </dgm:pt>
    <dgm:pt modelId="{14CA4F13-351B-4D24-A5AD-96527DB4B39C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Bestuurslid Jeugd Commissie</a:t>
          </a:r>
        </a:p>
      </dgm:t>
    </dgm:pt>
    <dgm:pt modelId="{1C45C8EA-BFB0-41D0-AB85-881819086AF3}" type="parTrans" cxnId="{0CF1D3AB-7463-4ED3-B6AD-D28601E6FA09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C2D0196C-4313-4252-9BBA-F801DB08BB3C}" type="sibTrans" cxnId="{0CF1D3AB-7463-4ED3-B6AD-D28601E6FA09}">
      <dgm:prSet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-</a:t>
          </a:r>
        </a:p>
      </dgm:t>
    </dgm:pt>
    <dgm:pt modelId="{92CBC4CC-5704-43C2-9D26-29C8E11DDFF5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Voorzitter Jeugd Commissie</a:t>
          </a:r>
        </a:p>
      </dgm:t>
    </dgm:pt>
    <dgm:pt modelId="{0AB5AF65-2C83-448A-BE76-FEC470FF274E}" type="parTrans" cxnId="{5A92A2FA-3731-4E65-A12A-821D78265132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B3DC4EFA-7374-4BCB-9BA9-54885ECD2E76}" type="sibTrans" cxnId="{5A92A2FA-3731-4E65-A12A-821D78265132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Ludwig vd Wouw</a:t>
          </a:r>
        </a:p>
      </dgm:t>
    </dgm:pt>
    <dgm:pt modelId="{2E6BBF0D-F96D-46E7-8757-2CDABFBAB23B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Coördinator JO7-JO9</a:t>
          </a:r>
        </a:p>
      </dgm:t>
    </dgm:pt>
    <dgm:pt modelId="{8AF89AF4-1A43-4386-A405-EAFF11B5F522}" type="parTrans" cxnId="{A7D812A3-CC46-4361-B041-CAE9673683EA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F6191958-09DD-4889-8249-FC9F9727CC77}" type="sibTrans" cxnId="{A7D812A3-CC46-4361-B041-CAE9673683EA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noProof="1"/>
            <a:t>Biance vd Wouw</a:t>
          </a:r>
        </a:p>
      </dgm:t>
    </dgm:pt>
    <dgm:pt modelId="{EE0B66D4-D1E0-4919-A2C9-B033D7EBC10A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Coördinator JO10-JO12</a:t>
          </a:r>
        </a:p>
      </dgm:t>
    </dgm:pt>
    <dgm:pt modelId="{07B52CAA-7B48-42D2-9B93-CC6268C30925}" type="parTrans" cxnId="{B3C45239-8BC6-41C3-9161-452CF920162B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B66E7E14-FD1D-4589-BD0F-E9768E35085C}" type="sibTrans" cxnId="{B3C45239-8BC6-41C3-9161-452CF920162B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Arjan van Opstal</a:t>
          </a:r>
        </a:p>
      </dgm:t>
    </dgm:pt>
    <dgm:pt modelId="{7BC421A3-E0A8-4BAB-8843-7AE3D7F1596A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Coördinator JO13-JO15</a:t>
          </a:r>
        </a:p>
      </dgm:t>
    </dgm:pt>
    <dgm:pt modelId="{8BCECC03-0998-44BA-89C9-F36B3EF89386}" type="parTrans" cxnId="{66101448-B9FD-4E83-8BC4-E25803B75C88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7CB3DEBB-E0F9-48B1-B30E-B9A07C342308}" type="sibTrans" cxnId="{66101448-B9FD-4E83-8BC4-E25803B75C88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Eddy Arnouts</a:t>
          </a:r>
        </a:p>
      </dgm:t>
    </dgm:pt>
    <dgm:pt modelId="{913E9F0E-1E8A-4DB3-B573-5A8B39C8D534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Coördinator JO16-JO19</a:t>
          </a:r>
        </a:p>
      </dgm:t>
    </dgm:pt>
    <dgm:pt modelId="{91EFA7BE-1291-48F2-804C-98F97FECAB9B}" type="parTrans" cxnId="{10693C3F-5024-44E1-BF6C-D96031ACE1F3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5BD853F9-BF98-4ABC-9D68-5B7FE256761F}" type="sibTrans" cxnId="{10693C3F-5024-44E1-BF6C-D96031ACE1F3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noProof="1"/>
            <a:t>Frank Pinxteren</a:t>
          </a:r>
        </a:p>
      </dgm:t>
    </dgm:pt>
    <dgm:pt modelId="{8C09E771-3FC3-4BC0-ADA8-289C9ADF5C23}">
      <dgm:prSet phldrT="[Tekst]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Coördinator MO11-MO19</a:t>
          </a:r>
        </a:p>
      </dgm:t>
    </dgm:pt>
    <dgm:pt modelId="{6DE4BBD2-4218-45B2-99C6-803640296C20}" type="parTrans" cxnId="{B8C7D00C-F86C-40F4-B93B-538D5FB50A9D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2EA0E0AF-A717-4B41-A036-21C157321862}" type="sibTrans" cxnId="{B8C7D00C-F86C-40F4-B93B-538D5FB50A9D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400" dirty="0"/>
            <a:t>Mascha Domen</a:t>
          </a:r>
        </a:p>
      </dgm:t>
    </dgm:pt>
    <dgm:pt modelId="{FDBAF556-AA1D-41B3-A455-61213C79B040}">
      <dgm:prSet phldrT="[Tekst]" custT="1"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sz="500" dirty="0"/>
            <a:t>Bestuurslid Technische zaken</a:t>
          </a:r>
        </a:p>
      </dgm:t>
    </dgm:pt>
    <dgm:pt modelId="{8E08D4AB-2469-4370-A1F7-404AD89C8750}" type="parTrans" cxnId="{E222819C-D51C-41BD-ABFF-0CE3DEE8520B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0A7A58DC-A45D-4B02-B6EC-E60E6A88C544}" type="sibTrans" cxnId="{E222819C-D51C-41BD-ABFF-0CE3DEE8520B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nl-NL" sz="400" dirty="0"/>
            <a:t>Eduard v Elsacker</a:t>
          </a:r>
        </a:p>
      </dgm:t>
    </dgm:pt>
    <dgm:pt modelId="{A2771F9F-55DD-47B3-A0D7-1907298614B2}">
      <dgm:prSet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 dirty="0"/>
            <a:t>Algemeen Lid Jeugd Commissie</a:t>
          </a:r>
        </a:p>
      </dgm:t>
    </dgm:pt>
    <dgm:pt modelId="{BFCEEC77-8AE7-4FDA-970C-B7296FA80E2E}" type="parTrans" cxnId="{7EE4C330-E615-41B1-ADF8-A87B80B71A10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5A0E9EA1-1771-4CA4-B033-D0B1E2C7E75B}" type="sibTrans" cxnId="{7EE4C330-E615-41B1-ADF8-A87B80B71A10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nl-NL" sz="400" noProof="1"/>
            <a:t>Matty</a:t>
          </a:r>
          <a:r>
            <a:rPr lang="nl-NL" sz="500" noProof="1"/>
            <a:t> </a:t>
          </a:r>
          <a:r>
            <a:rPr lang="nl-NL" sz="400" noProof="1"/>
            <a:t>Oppatja</a:t>
          </a:r>
          <a:endParaRPr lang="nl-NL" sz="500" noProof="1"/>
        </a:p>
      </dgm:t>
    </dgm:pt>
    <dgm:pt modelId="{007AE914-61FD-42D0-B6C9-FE9E54203465}">
      <dgm:prSet/>
      <dgm:spPr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l-NL"/>
            <a:t>(Wedstrijd) Secretaris Jeugd</a:t>
          </a:r>
          <a:endParaRPr lang="nl-NL" dirty="0"/>
        </a:p>
      </dgm:t>
    </dgm:pt>
    <dgm:pt modelId="{49FD2942-22AB-4363-A9B0-D78CEA0CB312}" type="parTrans" cxnId="{BBB223A7-EE8C-48E4-9FB8-54C6F9746327}">
      <dgm:prSet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55BD6A5A-2F62-4ECA-95A2-4E2C2915499F}" type="sibTrans" cxnId="{BBB223A7-EE8C-48E4-9FB8-54C6F9746327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nl-NL" sz="400" dirty="0"/>
            <a:t>Olga van Hassel</a:t>
          </a:r>
        </a:p>
      </dgm:t>
    </dgm:pt>
    <dgm:pt modelId="{48374209-C41D-4E09-BCA0-2658CB82AE33}" type="pres">
      <dgm:prSet presAssocID="{18494FE2-ECEB-4270-BF15-B9C3BEA7456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55B6706-07B6-432B-AD38-3EDC15284C69}" type="pres">
      <dgm:prSet presAssocID="{3DE7CC1D-9778-462C-BC6A-EC65DD5629ED}" presName="hierRoot1" presStyleCnt="0">
        <dgm:presLayoutVars>
          <dgm:hierBranch val="init"/>
        </dgm:presLayoutVars>
      </dgm:prSet>
      <dgm:spPr/>
    </dgm:pt>
    <dgm:pt modelId="{220B5EA0-572A-4D5B-AD82-B1DDF3415B47}" type="pres">
      <dgm:prSet presAssocID="{3DE7CC1D-9778-462C-BC6A-EC65DD5629ED}" presName="rootComposite1" presStyleCnt="0"/>
      <dgm:spPr/>
    </dgm:pt>
    <dgm:pt modelId="{57CB222A-FE95-4439-AC5C-07A208C76B0D}" type="pres">
      <dgm:prSet presAssocID="{3DE7CC1D-9778-462C-BC6A-EC65DD5629ED}" presName="rootText1" presStyleLbl="node0" presStyleIdx="0" presStyleCnt="1" custLinFactNeighborY="-32546">
        <dgm:presLayoutVars>
          <dgm:chMax/>
          <dgm:chPref val="3"/>
        </dgm:presLayoutVars>
      </dgm:prSet>
      <dgm:spPr/>
    </dgm:pt>
    <dgm:pt modelId="{09163C27-69E4-4626-933A-B8D360135581}" type="pres">
      <dgm:prSet presAssocID="{3DE7CC1D-9778-462C-BC6A-EC65DD5629ED}" presName="titleText1" presStyleLbl="fgAcc0" presStyleIdx="0" presStyleCnt="1" custLinFactNeighborY="-97639">
        <dgm:presLayoutVars>
          <dgm:chMax val="0"/>
          <dgm:chPref val="0"/>
        </dgm:presLayoutVars>
      </dgm:prSet>
      <dgm:spPr/>
    </dgm:pt>
    <dgm:pt modelId="{4DF44E1A-AA6B-4B09-A709-E07B86C3EAF0}" type="pres">
      <dgm:prSet presAssocID="{3DE7CC1D-9778-462C-BC6A-EC65DD5629ED}" presName="rootConnector1" presStyleLbl="node1" presStyleIdx="0" presStyleCnt="15"/>
      <dgm:spPr/>
    </dgm:pt>
    <dgm:pt modelId="{09D06413-578B-44E9-ABCA-D95A8355A438}" type="pres">
      <dgm:prSet presAssocID="{3DE7CC1D-9778-462C-BC6A-EC65DD5629ED}" presName="hierChild2" presStyleCnt="0"/>
      <dgm:spPr/>
    </dgm:pt>
    <dgm:pt modelId="{934BF7C1-BA28-4B43-BDBC-9ABA890789E7}" type="pres">
      <dgm:prSet presAssocID="{8E08D4AB-2469-4370-A1F7-404AD89C8750}" presName="Name37" presStyleLbl="parChTrans1D2" presStyleIdx="0" presStyleCnt="9"/>
      <dgm:spPr/>
    </dgm:pt>
    <dgm:pt modelId="{E86613C1-F069-47E7-8A0C-DE8994239812}" type="pres">
      <dgm:prSet presAssocID="{FDBAF556-AA1D-41B3-A455-61213C79B040}" presName="hierRoot2" presStyleCnt="0">
        <dgm:presLayoutVars>
          <dgm:hierBranch val="init"/>
        </dgm:presLayoutVars>
      </dgm:prSet>
      <dgm:spPr/>
    </dgm:pt>
    <dgm:pt modelId="{4B88A04D-7E49-4B37-B484-E3EE837DE2CA}" type="pres">
      <dgm:prSet presAssocID="{FDBAF556-AA1D-41B3-A455-61213C79B040}" presName="rootComposite" presStyleCnt="0"/>
      <dgm:spPr/>
    </dgm:pt>
    <dgm:pt modelId="{3D290166-30BA-4ABD-85CF-D1675321D6AA}" type="pres">
      <dgm:prSet presAssocID="{FDBAF556-AA1D-41B3-A455-61213C79B040}" presName="rootText" presStyleLbl="node1" presStyleIdx="0" presStyleCnt="15" custLinFactNeighborX="-1010" custLinFactNeighborY="36879">
        <dgm:presLayoutVars>
          <dgm:chMax/>
          <dgm:chPref val="3"/>
        </dgm:presLayoutVars>
      </dgm:prSet>
      <dgm:spPr/>
    </dgm:pt>
    <dgm:pt modelId="{DEC31D38-5388-4DCB-962E-A71AD19FEB30}" type="pres">
      <dgm:prSet presAssocID="{FDBAF556-AA1D-41B3-A455-61213C79B040}" presName="titleText2" presStyleLbl="fgAcc1" presStyleIdx="0" presStyleCnt="15" custLinFactY="10638" custLinFactNeighborX="-1122" custLinFactNeighborY="100000">
        <dgm:presLayoutVars>
          <dgm:chMax val="0"/>
          <dgm:chPref val="0"/>
        </dgm:presLayoutVars>
      </dgm:prSet>
      <dgm:spPr/>
    </dgm:pt>
    <dgm:pt modelId="{9C0E8149-7D79-4857-AB0D-920B12594552}" type="pres">
      <dgm:prSet presAssocID="{FDBAF556-AA1D-41B3-A455-61213C79B040}" presName="rootConnector" presStyleLbl="node2" presStyleIdx="0" presStyleCnt="0"/>
      <dgm:spPr/>
    </dgm:pt>
    <dgm:pt modelId="{6FAEF2FA-4188-4A2F-86DE-53A07B4D320F}" type="pres">
      <dgm:prSet presAssocID="{FDBAF556-AA1D-41B3-A455-61213C79B040}" presName="hierChild4" presStyleCnt="0"/>
      <dgm:spPr/>
    </dgm:pt>
    <dgm:pt modelId="{58ED3007-215E-4E73-B1DE-29E269562A21}" type="pres">
      <dgm:prSet presAssocID="{FDBAF556-AA1D-41B3-A455-61213C79B040}" presName="hierChild5" presStyleCnt="0"/>
      <dgm:spPr/>
    </dgm:pt>
    <dgm:pt modelId="{8992C0C4-DB65-4EB2-8147-CF914F796BCE}" type="pres">
      <dgm:prSet presAssocID="{BA6F1051-DAE7-4158-949F-5544A3987479}" presName="Name37" presStyleLbl="parChTrans1D2" presStyleIdx="1" presStyleCnt="9"/>
      <dgm:spPr/>
    </dgm:pt>
    <dgm:pt modelId="{347D6351-F981-4A70-909C-3E49215077E9}" type="pres">
      <dgm:prSet presAssocID="{A86A23E3-B4B0-41D5-9FA0-26D81D9D3F39}" presName="hierRoot2" presStyleCnt="0">
        <dgm:presLayoutVars>
          <dgm:hierBranch val="init"/>
        </dgm:presLayoutVars>
      </dgm:prSet>
      <dgm:spPr/>
    </dgm:pt>
    <dgm:pt modelId="{645440C3-48DD-41A1-B5C5-CED3137DC25C}" type="pres">
      <dgm:prSet presAssocID="{A86A23E3-B4B0-41D5-9FA0-26D81D9D3F39}" presName="rootComposite" presStyleCnt="0"/>
      <dgm:spPr/>
    </dgm:pt>
    <dgm:pt modelId="{3E8D93AB-E089-4BAF-AC89-1A5470D56682}" type="pres">
      <dgm:prSet presAssocID="{A86A23E3-B4B0-41D5-9FA0-26D81D9D3F39}" presName="rootText" presStyleLbl="node1" presStyleIdx="1" presStyleCnt="15" custLinFactNeighborX="-1010" custLinFactNeighborY="36879">
        <dgm:presLayoutVars>
          <dgm:chMax/>
          <dgm:chPref val="3"/>
        </dgm:presLayoutVars>
      </dgm:prSet>
      <dgm:spPr/>
    </dgm:pt>
    <dgm:pt modelId="{89E925A5-F6E0-44AF-8FC9-2BFC6A03E1A6}" type="pres">
      <dgm:prSet presAssocID="{A86A23E3-B4B0-41D5-9FA0-26D81D9D3F39}" presName="titleText2" presStyleLbl="fgAcc1" presStyleIdx="1" presStyleCnt="15" custLinFactY="10638" custLinFactNeighborX="-1122" custLinFactNeighborY="100000">
        <dgm:presLayoutVars>
          <dgm:chMax val="0"/>
          <dgm:chPref val="0"/>
        </dgm:presLayoutVars>
      </dgm:prSet>
      <dgm:spPr/>
    </dgm:pt>
    <dgm:pt modelId="{83DB0274-18AA-41D0-B707-4D5F66B70523}" type="pres">
      <dgm:prSet presAssocID="{A86A23E3-B4B0-41D5-9FA0-26D81D9D3F39}" presName="rootConnector" presStyleLbl="node2" presStyleIdx="0" presStyleCnt="0"/>
      <dgm:spPr/>
    </dgm:pt>
    <dgm:pt modelId="{EAC1012F-99B2-4F81-8B71-8B8928F1FEF4}" type="pres">
      <dgm:prSet presAssocID="{A86A23E3-B4B0-41D5-9FA0-26D81D9D3F39}" presName="hierChild4" presStyleCnt="0"/>
      <dgm:spPr/>
    </dgm:pt>
    <dgm:pt modelId="{2554A7C8-CE12-473B-905E-E97956B02FE3}" type="pres">
      <dgm:prSet presAssocID="{A86A23E3-B4B0-41D5-9FA0-26D81D9D3F39}" presName="hierChild5" presStyleCnt="0"/>
      <dgm:spPr/>
    </dgm:pt>
    <dgm:pt modelId="{B14FF4C9-025B-4F29-950B-96207FDE3CCC}" type="pres">
      <dgm:prSet presAssocID="{B94D7F9E-BBE4-48D8-ACCD-B073E719CD92}" presName="Name37" presStyleLbl="parChTrans1D2" presStyleIdx="2" presStyleCnt="9"/>
      <dgm:spPr/>
    </dgm:pt>
    <dgm:pt modelId="{2D72ECAF-BD45-4C54-AD95-9B23B9A7FC12}" type="pres">
      <dgm:prSet presAssocID="{375081CE-30C5-4FF9-A91E-2318977A815C}" presName="hierRoot2" presStyleCnt="0">
        <dgm:presLayoutVars>
          <dgm:hierBranch val="init"/>
        </dgm:presLayoutVars>
      </dgm:prSet>
      <dgm:spPr/>
    </dgm:pt>
    <dgm:pt modelId="{F230039A-5E3D-4D19-B4F7-6F4F873D462A}" type="pres">
      <dgm:prSet presAssocID="{375081CE-30C5-4FF9-A91E-2318977A815C}" presName="rootComposite" presStyleCnt="0"/>
      <dgm:spPr/>
    </dgm:pt>
    <dgm:pt modelId="{AA00F50A-0C75-46FA-B91D-40BFB5CB2F22}" type="pres">
      <dgm:prSet presAssocID="{375081CE-30C5-4FF9-A91E-2318977A815C}" presName="rootText" presStyleLbl="node1" presStyleIdx="2" presStyleCnt="15" custLinFactNeighborX="-1010" custLinFactNeighborY="36879">
        <dgm:presLayoutVars>
          <dgm:chMax/>
          <dgm:chPref val="3"/>
        </dgm:presLayoutVars>
      </dgm:prSet>
      <dgm:spPr/>
    </dgm:pt>
    <dgm:pt modelId="{FDBBE4DE-FA13-4049-A113-32B24A472E0A}" type="pres">
      <dgm:prSet presAssocID="{375081CE-30C5-4FF9-A91E-2318977A815C}" presName="titleText2" presStyleLbl="fgAcc1" presStyleIdx="2" presStyleCnt="15" custScaleX="108065" custScaleY="78394" custLinFactY="10638" custLinFactNeighborX="-1122" custLinFactNeighborY="100000">
        <dgm:presLayoutVars>
          <dgm:chMax val="0"/>
          <dgm:chPref val="0"/>
        </dgm:presLayoutVars>
      </dgm:prSet>
      <dgm:spPr/>
    </dgm:pt>
    <dgm:pt modelId="{43AEAF75-6DE8-44FC-929A-BB257BECC312}" type="pres">
      <dgm:prSet presAssocID="{375081CE-30C5-4FF9-A91E-2318977A815C}" presName="rootConnector" presStyleLbl="node2" presStyleIdx="0" presStyleCnt="0"/>
      <dgm:spPr/>
    </dgm:pt>
    <dgm:pt modelId="{B00BB515-99A6-4DDE-AB45-F9008D85C034}" type="pres">
      <dgm:prSet presAssocID="{375081CE-30C5-4FF9-A91E-2318977A815C}" presName="hierChild4" presStyleCnt="0"/>
      <dgm:spPr/>
    </dgm:pt>
    <dgm:pt modelId="{3B1EC87B-89BE-4ECF-98AF-C759910C90A8}" type="pres">
      <dgm:prSet presAssocID="{375081CE-30C5-4FF9-A91E-2318977A815C}" presName="hierChild5" presStyleCnt="0"/>
      <dgm:spPr/>
    </dgm:pt>
    <dgm:pt modelId="{060E0E47-7BE5-49A4-BAFF-A882C96C4843}" type="pres">
      <dgm:prSet presAssocID="{1C45C8EA-BFB0-41D0-AB85-881819086AF3}" presName="Name37" presStyleLbl="parChTrans1D2" presStyleIdx="3" presStyleCnt="9"/>
      <dgm:spPr/>
    </dgm:pt>
    <dgm:pt modelId="{11F304C3-C5EA-46CC-BF6B-F78C0C21380A}" type="pres">
      <dgm:prSet presAssocID="{14CA4F13-351B-4D24-A5AD-96527DB4B39C}" presName="hierRoot2" presStyleCnt="0">
        <dgm:presLayoutVars>
          <dgm:hierBranch val="init"/>
        </dgm:presLayoutVars>
      </dgm:prSet>
      <dgm:spPr/>
    </dgm:pt>
    <dgm:pt modelId="{130C3866-388B-4B4D-A311-582C263D10CE}" type="pres">
      <dgm:prSet presAssocID="{14CA4F13-351B-4D24-A5AD-96527DB4B39C}" presName="rootComposite" presStyleCnt="0"/>
      <dgm:spPr/>
    </dgm:pt>
    <dgm:pt modelId="{528252FB-7361-4293-9F65-466E6B0AEB94}" type="pres">
      <dgm:prSet presAssocID="{14CA4F13-351B-4D24-A5AD-96527DB4B39C}" presName="rootText" presStyleLbl="node1" presStyleIdx="3" presStyleCnt="15" custLinFactNeighborX="-1010" custLinFactNeighborY="36879">
        <dgm:presLayoutVars>
          <dgm:chMax/>
          <dgm:chPref val="3"/>
        </dgm:presLayoutVars>
      </dgm:prSet>
      <dgm:spPr/>
    </dgm:pt>
    <dgm:pt modelId="{B607B658-C0A9-4583-81F5-CD9FC25EAD97}" type="pres">
      <dgm:prSet presAssocID="{14CA4F13-351B-4D24-A5AD-96527DB4B39C}" presName="titleText2" presStyleLbl="fgAcc1" presStyleIdx="3" presStyleCnt="15" custLinFactY="10638" custLinFactNeighborX="-1122" custLinFactNeighborY="100000">
        <dgm:presLayoutVars>
          <dgm:chMax val="0"/>
          <dgm:chPref val="0"/>
        </dgm:presLayoutVars>
      </dgm:prSet>
      <dgm:spPr/>
    </dgm:pt>
    <dgm:pt modelId="{3CAEFAF5-DEF9-4E26-B759-046EF08293A4}" type="pres">
      <dgm:prSet presAssocID="{14CA4F13-351B-4D24-A5AD-96527DB4B39C}" presName="rootConnector" presStyleLbl="node2" presStyleIdx="0" presStyleCnt="0"/>
      <dgm:spPr/>
    </dgm:pt>
    <dgm:pt modelId="{58F91A9D-4310-4B03-A395-70B7C10C416E}" type="pres">
      <dgm:prSet presAssocID="{14CA4F13-351B-4D24-A5AD-96527DB4B39C}" presName="hierChild4" presStyleCnt="0"/>
      <dgm:spPr/>
    </dgm:pt>
    <dgm:pt modelId="{3AE5D68D-0C04-48B1-8825-41C0FAB896C3}" type="pres">
      <dgm:prSet presAssocID="{0AB5AF65-2C83-448A-BE76-FEC470FF274E}" presName="Name37" presStyleLbl="parChTrans1D3" presStyleIdx="0" presStyleCnt="8"/>
      <dgm:spPr/>
    </dgm:pt>
    <dgm:pt modelId="{8D753745-A31D-489C-9D8D-0897EE9C59CA}" type="pres">
      <dgm:prSet presAssocID="{92CBC4CC-5704-43C2-9D26-29C8E11DDFF5}" presName="hierRoot2" presStyleCnt="0">
        <dgm:presLayoutVars>
          <dgm:hierBranch val="init"/>
        </dgm:presLayoutVars>
      </dgm:prSet>
      <dgm:spPr/>
    </dgm:pt>
    <dgm:pt modelId="{57255F86-45CE-4C7B-9D3A-081294FADF18}" type="pres">
      <dgm:prSet presAssocID="{92CBC4CC-5704-43C2-9D26-29C8E11DDFF5}" presName="rootComposite" presStyleCnt="0"/>
      <dgm:spPr/>
    </dgm:pt>
    <dgm:pt modelId="{9FAA4D33-5D9B-4901-BD3D-8E60383CBB2D}" type="pres">
      <dgm:prSet presAssocID="{92CBC4CC-5704-43C2-9D26-29C8E11DDFF5}" presName="rootText" presStyleLbl="node1" presStyleIdx="4" presStyleCnt="15" custLinFactNeighborX="-6436" custLinFactNeighborY="69110">
        <dgm:presLayoutVars>
          <dgm:chMax/>
          <dgm:chPref val="3"/>
        </dgm:presLayoutVars>
      </dgm:prSet>
      <dgm:spPr/>
    </dgm:pt>
    <dgm:pt modelId="{AD894077-7757-4B53-AB76-709FFEB24B67}" type="pres">
      <dgm:prSet presAssocID="{92CBC4CC-5704-43C2-9D26-29C8E11DDFF5}" presName="titleText2" presStyleLbl="fgAcc1" presStyleIdx="4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9128C70C-0562-4B7F-A33D-81C817F96D54}" type="pres">
      <dgm:prSet presAssocID="{92CBC4CC-5704-43C2-9D26-29C8E11DDFF5}" presName="rootConnector" presStyleLbl="node3" presStyleIdx="0" presStyleCnt="0"/>
      <dgm:spPr/>
    </dgm:pt>
    <dgm:pt modelId="{938F2E50-2170-4080-95BB-16F19E4FFCDB}" type="pres">
      <dgm:prSet presAssocID="{92CBC4CC-5704-43C2-9D26-29C8E11DDFF5}" presName="hierChild4" presStyleCnt="0"/>
      <dgm:spPr/>
    </dgm:pt>
    <dgm:pt modelId="{CFBDC492-6B8C-4A43-875D-5891810A714B}" type="pres">
      <dgm:prSet presAssocID="{92CBC4CC-5704-43C2-9D26-29C8E11DDFF5}" presName="hierChild5" presStyleCnt="0"/>
      <dgm:spPr/>
    </dgm:pt>
    <dgm:pt modelId="{FFE8AC11-316F-4158-A9BD-C77E7329FF74}" type="pres">
      <dgm:prSet presAssocID="{BFCEEC77-8AE7-4FDA-970C-B7296FA80E2E}" presName="Name37" presStyleLbl="parChTrans1D3" presStyleIdx="1" presStyleCnt="8"/>
      <dgm:spPr/>
    </dgm:pt>
    <dgm:pt modelId="{1BDCF74C-A4E8-4482-87D7-94E976E92F0D}" type="pres">
      <dgm:prSet presAssocID="{A2771F9F-55DD-47B3-A0D7-1907298614B2}" presName="hierRoot2" presStyleCnt="0">
        <dgm:presLayoutVars>
          <dgm:hierBranch val="init"/>
        </dgm:presLayoutVars>
      </dgm:prSet>
      <dgm:spPr/>
    </dgm:pt>
    <dgm:pt modelId="{44F65713-7737-4209-98B4-D72C3809FD83}" type="pres">
      <dgm:prSet presAssocID="{A2771F9F-55DD-47B3-A0D7-1907298614B2}" presName="rootComposite" presStyleCnt="0"/>
      <dgm:spPr/>
    </dgm:pt>
    <dgm:pt modelId="{FB2B9F7D-4864-44BD-B8F4-394E8BCFB9EE}" type="pres">
      <dgm:prSet presAssocID="{A2771F9F-55DD-47B3-A0D7-1907298614B2}" presName="rootText" presStyleLbl="node1" presStyleIdx="5" presStyleCnt="15" custLinFactNeighborX="-460" custLinFactNeighborY="69927">
        <dgm:presLayoutVars>
          <dgm:chMax/>
          <dgm:chPref val="3"/>
        </dgm:presLayoutVars>
      </dgm:prSet>
      <dgm:spPr/>
    </dgm:pt>
    <dgm:pt modelId="{1005634A-F2B3-4F9A-B0EC-CD19DEF7EA44}" type="pres">
      <dgm:prSet presAssocID="{A2771F9F-55DD-47B3-A0D7-1907298614B2}" presName="titleText2" presStyleLbl="fgAcc1" presStyleIdx="5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465FD602-EC71-4AFF-BF27-9FBA33833B8F}" type="pres">
      <dgm:prSet presAssocID="{A2771F9F-55DD-47B3-A0D7-1907298614B2}" presName="rootConnector" presStyleLbl="node3" presStyleIdx="0" presStyleCnt="0"/>
      <dgm:spPr/>
    </dgm:pt>
    <dgm:pt modelId="{0FED3E89-400E-4CE7-88D0-FC44E9428517}" type="pres">
      <dgm:prSet presAssocID="{A2771F9F-55DD-47B3-A0D7-1907298614B2}" presName="hierChild4" presStyleCnt="0"/>
      <dgm:spPr/>
    </dgm:pt>
    <dgm:pt modelId="{EE97BE45-9802-4D74-A10F-2199F353BB38}" type="pres">
      <dgm:prSet presAssocID="{A2771F9F-55DD-47B3-A0D7-1907298614B2}" presName="hierChild5" presStyleCnt="0"/>
      <dgm:spPr/>
    </dgm:pt>
    <dgm:pt modelId="{753CDBCC-C207-447A-9467-F89233273335}" type="pres">
      <dgm:prSet presAssocID="{49FD2942-22AB-4363-A9B0-D78CEA0CB312}" presName="Name37" presStyleLbl="parChTrans1D3" presStyleIdx="2" presStyleCnt="8"/>
      <dgm:spPr/>
    </dgm:pt>
    <dgm:pt modelId="{F070FEDD-F876-4B3E-93B0-138B107D4187}" type="pres">
      <dgm:prSet presAssocID="{007AE914-61FD-42D0-B6C9-FE9E54203465}" presName="hierRoot2" presStyleCnt="0">
        <dgm:presLayoutVars>
          <dgm:hierBranch val="init"/>
        </dgm:presLayoutVars>
      </dgm:prSet>
      <dgm:spPr/>
    </dgm:pt>
    <dgm:pt modelId="{34FFB40B-99EE-4869-84BE-DF48559E4BDF}" type="pres">
      <dgm:prSet presAssocID="{007AE914-61FD-42D0-B6C9-FE9E54203465}" presName="rootComposite" presStyleCnt="0"/>
      <dgm:spPr/>
    </dgm:pt>
    <dgm:pt modelId="{857D7FA1-B7EA-49D1-8628-53BF128983AC}" type="pres">
      <dgm:prSet presAssocID="{007AE914-61FD-42D0-B6C9-FE9E54203465}" presName="rootText" presStyleLbl="node1" presStyleIdx="6" presStyleCnt="15" custLinFactNeighborX="-460" custLinFactNeighborY="69927">
        <dgm:presLayoutVars>
          <dgm:chMax/>
          <dgm:chPref val="3"/>
        </dgm:presLayoutVars>
      </dgm:prSet>
      <dgm:spPr/>
    </dgm:pt>
    <dgm:pt modelId="{4C291652-6C92-4B94-ACF1-9BE8FB6BE581}" type="pres">
      <dgm:prSet presAssocID="{007AE914-61FD-42D0-B6C9-FE9E54203465}" presName="titleText2" presStyleLbl="fgAcc1" presStyleIdx="6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16E8C839-5FBD-491E-889D-1EB86554BABD}" type="pres">
      <dgm:prSet presAssocID="{007AE914-61FD-42D0-B6C9-FE9E54203465}" presName="rootConnector" presStyleLbl="node3" presStyleIdx="0" presStyleCnt="0"/>
      <dgm:spPr/>
    </dgm:pt>
    <dgm:pt modelId="{5ACDBCA8-BDA7-4CFE-8A4F-92D63F37FBE8}" type="pres">
      <dgm:prSet presAssocID="{007AE914-61FD-42D0-B6C9-FE9E54203465}" presName="hierChild4" presStyleCnt="0"/>
      <dgm:spPr/>
    </dgm:pt>
    <dgm:pt modelId="{315B6382-23EE-4D56-9A77-EC9002A2F5CD}" type="pres">
      <dgm:prSet presAssocID="{007AE914-61FD-42D0-B6C9-FE9E54203465}" presName="hierChild5" presStyleCnt="0"/>
      <dgm:spPr/>
    </dgm:pt>
    <dgm:pt modelId="{A7019F27-B456-4DB9-B2BB-5A5CCFAF97EC}" type="pres">
      <dgm:prSet presAssocID="{8AF89AF4-1A43-4386-A405-EAFF11B5F522}" presName="Name37" presStyleLbl="parChTrans1D3" presStyleIdx="3" presStyleCnt="8"/>
      <dgm:spPr/>
    </dgm:pt>
    <dgm:pt modelId="{4B356177-3CA0-49D1-BB4C-5CA6A3FA0411}" type="pres">
      <dgm:prSet presAssocID="{2E6BBF0D-F96D-46E7-8757-2CDABFBAB23B}" presName="hierRoot2" presStyleCnt="0">
        <dgm:presLayoutVars>
          <dgm:hierBranch val="init"/>
        </dgm:presLayoutVars>
      </dgm:prSet>
      <dgm:spPr/>
    </dgm:pt>
    <dgm:pt modelId="{C437A21E-7275-4B21-A81E-87D8D49D2090}" type="pres">
      <dgm:prSet presAssocID="{2E6BBF0D-F96D-46E7-8757-2CDABFBAB23B}" presName="rootComposite" presStyleCnt="0"/>
      <dgm:spPr/>
    </dgm:pt>
    <dgm:pt modelId="{19C0BBF5-00B9-46D3-A7BC-4D88B34FB22D}" type="pres">
      <dgm:prSet presAssocID="{2E6BBF0D-F96D-46E7-8757-2CDABFBAB23B}" presName="rootText" presStyleLbl="node1" presStyleIdx="7" presStyleCnt="15" custLinFactNeighborX="-460" custLinFactNeighborY="69927">
        <dgm:presLayoutVars>
          <dgm:chMax/>
          <dgm:chPref val="3"/>
        </dgm:presLayoutVars>
      </dgm:prSet>
      <dgm:spPr/>
    </dgm:pt>
    <dgm:pt modelId="{5FAF1977-DE82-4B5C-B9C1-EF39EE77FF91}" type="pres">
      <dgm:prSet presAssocID="{2E6BBF0D-F96D-46E7-8757-2CDABFBAB23B}" presName="titleText2" presStyleLbl="fgAcc1" presStyleIdx="7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1FEF5208-30A7-4338-8E93-DB92C298157A}" type="pres">
      <dgm:prSet presAssocID="{2E6BBF0D-F96D-46E7-8757-2CDABFBAB23B}" presName="rootConnector" presStyleLbl="node3" presStyleIdx="0" presStyleCnt="0"/>
      <dgm:spPr/>
    </dgm:pt>
    <dgm:pt modelId="{F6F26380-E648-494E-A0CC-2A4CF1012F05}" type="pres">
      <dgm:prSet presAssocID="{2E6BBF0D-F96D-46E7-8757-2CDABFBAB23B}" presName="hierChild4" presStyleCnt="0"/>
      <dgm:spPr/>
    </dgm:pt>
    <dgm:pt modelId="{235A073E-0626-42B9-8A63-6E4E70B04A7E}" type="pres">
      <dgm:prSet presAssocID="{2E6BBF0D-F96D-46E7-8757-2CDABFBAB23B}" presName="hierChild5" presStyleCnt="0"/>
      <dgm:spPr/>
    </dgm:pt>
    <dgm:pt modelId="{ED6C2A23-455B-40B2-AA89-9F4CAAB3B268}" type="pres">
      <dgm:prSet presAssocID="{07B52CAA-7B48-42D2-9B93-CC6268C30925}" presName="Name37" presStyleLbl="parChTrans1D3" presStyleIdx="4" presStyleCnt="8"/>
      <dgm:spPr/>
    </dgm:pt>
    <dgm:pt modelId="{48A40C8D-4476-423B-90F4-AAD2B0E82C9C}" type="pres">
      <dgm:prSet presAssocID="{EE0B66D4-D1E0-4919-A2C9-B033D7EBC10A}" presName="hierRoot2" presStyleCnt="0">
        <dgm:presLayoutVars>
          <dgm:hierBranch val="init"/>
        </dgm:presLayoutVars>
      </dgm:prSet>
      <dgm:spPr/>
    </dgm:pt>
    <dgm:pt modelId="{BF8956CC-4117-4E2C-98EC-93307E5C8F2D}" type="pres">
      <dgm:prSet presAssocID="{EE0B66D4-D1E0-4919-A2C9-B033D7EBC10A}" presName="rootComposite" presStyleCnt="0"/>
      <dgm:spPr/>
    </dgm:pt>
    <dgm:pt modelId="{29D19713-CF49-4766-8427-586B91139A17}" type="pres">
      <dgm:prSet presAssocID="{EE0B66D4-D1E0-4919-A2C9-B033D7EBC10A}" presName="rootText" presStyleLbl="node1" presStyleIdx="8" presStyleCnt="15" custLinFactNeighborX="-460" custLinFactNeighborY="69927">
        <dgm:presLayoutVars>
          <dgm:chMax/>
          <dgm:chPref val="3"/>
        </dgm:presLayoutVars>
      </dgm:prSet>
      <dgm:spPr/>
    </dgm:pt>
    <dgm:pt modelId="{41B3C524-8074-488C-ABC8-E894771AFF41}" type="pres">
      <dgm:prSet presAssocID="{EE0B66D4-D1E0-4919-A2C9-B033D7EBC10A}" presName="titleText2" presStyleLbl="fgAcc1" presStyleIdx="8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C9A420B9-0D2C-4B39-B542-1C33D44BCC64}" type="pres">
      <dgm:prSet presAssocID="{EE0B66D4-D1E0-4919-A2C9-B033D7EBC10A}" presName="rootConnector" presStyleLbl="node3" presStyleIdx="0" presStyleCnt="0"/>
      <dgm:spPr/>
    </dgm:pt>
    <dgm:pt modelId="{4B1A4AE9-C855-4152-A8FA-F5C7170BA491}" type="pres">
      <dgm:prSet presAssocID="{EE0B66D4-D1E0-4919-A2C9-B033D7EBC10A}" presName="hierChild4" presStyleCnt="0"/>
      <dgm:spPr/>
    </dgm:pt>
    <dgm:pt modelId="{D49923BA-373A-4599-8BA0-092E68FB985A}" type="pres">
      <dgm:prSet presAssocID="{EE0B66D4-D1E0-4919-A2C9-B033D7EBC10A}" presName="hierChild5" presStyleCnt="0"/>
      <dgm:spPr/>
    </dgm:pt>
    <dgm:pt modelId="{DA92E359-E93A-4212-BDF4-41118F59B2E6}" type="pres">
      <dgm:prSet presAssocID="{8BCECC03-0998-44BA-89C9-F36B3EF89386}" presName="Name37" presStyleLbl="parChTrans1D3" presStyleIdx="5" presStyleCnt="8"/>
      <dgm:spPr/>
    </dgm:pt>
    <dgm:pt modelId="{6912D208-BAC4-4278-97CE-16657E780D51}" type="pres">
      <dgm:prSet presAssocID="{7BC421A3-E0A8-4BAB-8843-7AE3D7F1596A}" presName="hierRoot2" presStyleCnt="0">
        <dgm:presLayoutVars>
          <dgm:hierBranch val="init"/>
        </dgm:presLayoutVars>
      </dgm:prSet>
      <dgm:spPr/>
    </dgm:pt>
    <dgm:pt modelId="{574C143F-2190-4D85-9F15-CDAD11D33A2D}" type="pres">
      <dgm:prSet presAssocID="{7BC421A3-E0A8-4BAB-8843-7AE3D7F1596A}" presName="rootComposite" presStyleCnt="0"/>
      <dgm:spPr/>
    </dgm:pt>
    <dgm:pt modelId="{4DD30022-005A-49BC-BBB9-D901A59F6FA9}" type="pres">
      <dgm:prSet presAssocID="{7BC421A3-E0A8-4BAB-8843-7AE3D7F1596A}" presName="rootText" presStyleLbl="node1" presStyleIdx="9" presStyleCnt="15" custLinFactNeighborX="-460" custLinFactNeighborY="69927">
        <dgm:presLayoutVars>
          <dgm:chMax/>
          <dgm:chPref val="3"/>
        </dgm:presLayoutVars>
      </dgm:prSet>
      <dgm:spPr/>
    </dgm:pt>
    <dgm:pt modelId="{B4071F20-ABAF-4A70-94D9-95538064B634}" type="pres">
      <dgm:prSet presAssocID="{7BC421A3-E0A8-4BAB-8843-7AE3D7F1596A}" presName="titleText2" presStyleLbl="fgAcc1" presStyleIdx="9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DC5ABAC0-9CBD-4FAD-A25A-764949652F99}" type="pres">
      <dgm:prSet presAssocID="{7BC421A3-E0A8-4BAB-8843-7AE3D7F1596A}" presName="rootConnector" presStyleLbl="node3" presStyleIdx="0" presStyleCnt="0"/>
      <dgm:spPr/>
    </dgm:pt>
    <dgm:pt modelId="{F2183887-62CD-452B-81AB-BB9EE875FDB8}" type="pres">
      <dgm:prSet presAssocID="{7BC421A3-E0A8-4BAB-8843-7AE3D7F1596A}" presName="hierChild4" presStyleCnt="0"/>
      <dgm:spPr/>
    </dgm:pt>
    <dgm:pt modelId="{45FD0165-B30C-43AF-A354-4C929E8BF780}" type="pres">
      <dgm:prSet presAssocID="{7BC421A3-E0A8-4BAB-8843-7AE3D7F1596A}" presName="hierChild5" presStyleCnt="0"/>
      <dgm:spPr/>
    </dgm:pt>
    <dgm:pt modelId="{3D66CBC6-85D9-4D51-9FB4-1248D7C9E1AC}" type="pres">
      <dgm:prSet presAssocID="{91EFA7BE-1291-48F2-804C-98F97FECAB9B}" presName="Name37" presStyleLbl="parChTrans1D3" presStyleIdx="6" presStyleCnt="8"/>
      <dgm:spPr/>
    </dgm:pt>
    <dgm:pt modelId="{C04A151E-BC8C-427C-8941-DC7E4C4EA1BD}" type="pres">
      <dgm:prSet presAssocID="{913E9F0E-1E8A-4DB3-B573-5A8B39C8D534}" presName="hierRoot2" presStyleCnt="0">
        <dgm:presLayoutVars>
          <dgm:hierBranch val="init"/>
        </dgm:presLayoutVars>
      </dgm:prSet>
      <dgm:spPr/>
    </dgm:pt>
    <dgm:pt modelId="{8EBE9B4D-25D1-45EB-8A1A-BB2061E3EE81}" type="pres">
      <dgm:prSet presAssocID="{913E9F0E-1E8A-4DB3-B573-5A8B39C8D534}" presName="rootComposite" presStyleCnt="0"/>
      <dgm:spPr/>
    </dgm:pt>
    <dgm:pt modelId="{0B31984E-A06B-44CC-B696-D15E3CB1CBEA}" type="pres">
      <dgm:prSet presAssocID="{913E9F0E-1E8A-4DB3-B573-5A8B39C8D534}" presName="rootText" presStyleLbl="node1" presStyleIdx="10" presStyleCnt="15" custLinFactNeighborX="-460" custLinFactNeighborY="69927">
        <dgm:presLayoutVars>
          <dgm:chMax/>
          <dgm:chPref val="3"/>
        </dgm:presLayoutVars>
      </dgm:prSet>
      <dgm:spPr/>
    </dgm:pt>
    <dgm:pt modelId="{8056D27A-EB4E-49EE-A7C4-C9EDDD5FE052}" type="pres">
      <dgm:prSet presAssocID="{913E9F0E-1E8A-4DB3-B573-5A8B39C8D534}" presName="titleText2" presStyleLbl="fgAcc1" presStyleIdx="10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5380B29C-6D8A-454D-8288-0021B3FBB1E9}" type="pres">
      <dgm:prSet presAssocID="{913E9F0E-1E8A-4DB3-B573-5A8B39C8D534}" presName="rootConnector" presStyleLbl="node3" presStyleIdx="0" presStyleCnt="0"/>
      <dgm:spPr/>
    </dgm:pt>
    <dgm:pt modelId="{61BC3A4B-2962-4F36-801B-F3C134C77695}" type="pres">
      <dgm:prSet presAssocID="{913E9F0E-1E8A-4DB3-B573-5A8B39C8D534}" presName="hierChild4" presStyleCnt="0"/>
      <dgm:spPr/>
    </dgm:pt>
    <dgm:pt modelId="{4C52E5D9-4B18-4D0A-B1D3-0B6E47F406C5}" type="pres">
      <dgm:prSet presAssocID="{913E9F0E-1E8A-4DB3-B573-5A8B39C8D534}" presName="hierChild5" presStyleCnt="0"/>
      <dgm:spPr/>
    </dgm:pt>
    <dgm:pt modelId="{BB66C67F-F257-4D95-A5D2-28F9289AD402}" type="pres">
      <dgm:prSet presAssocID="{6DE4BBD2-4218-45B2-99C6-803640296C20}" presName="Name37" presStyleLbl="parChTrans1D3" presStyleIdx="7" presStyleCnt="8"/>
      <dgm:spPr/>
    </dgm:pt>
    <dgm:pt modelId="{1EFFC724-BEDD-4628-A12E-1F31B0F2FAA1}" type="pres">
      <dgm:prSet presAssocID="{8C09E771-3FC3-4BC0-ADA8-289C9ADF5C23}" presName="hierRoot2" presStyleCnt="0">
        <dgm:presLayoutVars>
          <dgm:hierBranch val="init"/>
        </dgm:presLayoutVars>
      </dgm:prSet>
      <dgm:spPr/>
    </dgm:pt>
    <dgm:pt modelId="{61C69D3C-BF8F-436B-AE4E-C27CD1CC24AD}" type="pres">
      <dgm:prSet presAssocID="{8C09E771-3FC3-4BC0-ADA8-289C9ADF5C23}" presName="rootComposite" presStyleCnt="0"/>
      <dgm:spPr/>
    </dgm:pt>
    <dgm:pt modelId="{E1B10A2E-A5D0-4D0D-A34E-06ABDDCC9E36}" type="pres">
      <dgm:prSet presAssocID="{8C09E771-3FC3-4BC0-ADA8-289C9ADF5C23}" presName="rootText" presStyleLbl="node1" presStyleIdx="11" presStyleCnt="15" custLinFactNeighborX="-460" custLinFactNeighborY="69927">
        <dgm:presLayoutVars>
          <dgm:chMax/>
          <dgm:chPref val="3"/>
        </dgm:presLayoutVars>
      </dgm:prSet>
      <dgm:spPr/>
    </dgm:pt>
    <dgm:pt modelId="{A1150830-9DF2-4155-9ABB-3F53A4C24A68}" type="pres">
      <dgm:prSet presAssocID="{8C09E771-3FC3-4BC0-ADA8-289C9ADF5C23}" presName="titleText2" presStyleLbl="fgAcc1" presStyleIdx="11" presStyleCnt="15" custLinFactY="100000" custLinFactNeighborX="-511" custLinFactNeighborY="109780">
        <dgm:presLayoutVars>
          <dgm:chMax val="0"/>
          <dgm:chPref val="0"/>
        </dgm:presLayoutVars>
      </dgm:prSet>
      <dgm:spPr/>
    </dgm:pt>
    <dgm:pt modelId="{0F5508E7-A7DE-4810-B869-A94A84AEF50E}" type="pres">
      <dgm:prSet presAssocID="{8C09E771-3FC3-4BC0-ADA8-289C9ADF5C23}" presName="rootConnector" presStyleLbl="node3" presStyleIdx="0" presStyleCnt="0"/>
      <dgm:spPr/>
    </dgm:pt>
    <dgm:pt modelId="{54CCBBD3-902A-499A-9F5F-24844AE06771}" type="pres">
      <dgm:prSet presAssocID="{8C09E771-3FC3-4BC0-ADA8-289C9ADF5C23}" presName="hierChild4" presStyleCnt="0"/>
      <dgm:spPr/>
    </dgm:pt>
    <dgm:pt modelId="{1B168904-0389-41C4-A98A-125879C21E8C}" type="pres">
      <dgm:prSet presAssocID="{8C09E771-3FC3-4BC0-ADA8-289C9ADF5C23}" presName="hierChild5" presStyleCnt="0"/>
      <dgm:spPr/>
    </dgm:pt>
    <dgm:pt modelId="{279B4D64-C37B-4D70-8285-200EAF2ADEC3}" type="pres">
      <dgm:prSet presAssocID="{14CA4F13-351B-4D24-A5AD-96527DB4B39C}" presName="hierChild5" presStyleCnt="0"/>
      <dgm:spPr/>
    </dgm:pt>
    <dgm:pt modelId="{69E955C4-C142-4DF3-9E92-70A2899589F9}" type="pres">
      <dgm:prSet presAssocID="{2FA8E38A-3902-43B8-8EF8-DF91E01B5278}" presName="Name37" presStyleLbl="parChTrans1D2" presStyleIdx="4" presStyleCnt="9"/>
      <dgm:spPr/>
    </dgm:pt>
    <dgm:pt modelId="{195A6E07-6129-49AD-BD7F-13A14D934723}" type="pres">
      <dgm:prSet presAssocID="{9F475A2A-4AD8-4331-B879-4EBCDFDF7E16}" presName="hierRoot2" presStyleCnt="0">
        <dgm:presLayoutVars>
          <dgm:hierBranch val="init"/>
        </dgm:presLayoutVars>
      </dgm:prSet>
      <dgm:spPr/>
    </dgm:pt>
    <dgm:pt modelId="{45999EC1-FA8C-4F07-ACAC-09A7048C30D7}" type="pres">
      <dgm:prSet presAssocID="{9F475A2A-4AD8-4331-B879-4EBCDFDF7E16}" presName="rootComposite" presStyleCnt="0"/>
      <dgm:spPr/>
    </dgm:pt>
    <dgm:pt modelId="{C6A6E645-A652-418B-9A96-ED43895D8367}" type="pres">
      <dgm:prSet presAssocID="{9F475A2A-4AD8-4331-B879-4EBCDFDF7E16}" presName="rootText" presStyleLbl="node1" presStyleIdx="12" presStyleCnt="15" custLinFactNeighborX="-1010" custLinFactNeighborY="36879">
        <dgm:presLayoutVars>
          <dgm:chMax/>
          <dgm:chPref val="3"/>
        </dgm:presLayoutVars>
      </dgm:prSet>
      <dgm:spPr/>
    </dgm:pt>
    <dgm:pt modelId="{B5076AB9-04CA-401B-9DEA-D13BA3FE1953}" type="pres">
      <dgm:prSet presAssocID="{9F475A2A-4AD8-4331-B879-4EBCDFDF7E16}" presName="titleText2" presStyleLbl="fgAcc1" presStyleIdx="12" presStyleCnt="15" custLinFactY="10638" custLinFactNeighborX="-1122" custLinFactNeighborY="100000">
        <dgm:presLayoutVars>
          <dgm:chMax val="0"/>
          <dgm:chPref val="0"/>
        </dgm:presLayoutVars>
      </dgm:prSet>
      <dgm:spPr/>
    </dgm:pt>
    <dgm:pt modelId="{C43A958A-0CE7-4045-8632-E84F04D2970F}" type="pres">
      <dgm:prSet presAssocID="{9F475A2A-4AD8-4331-B879-4EBCDFDF7E16}" presName="rootConnector" presStyleLbl="node2" presStyleIdx="0" presStyleCnt="0"/>
      <dgm:spPr/>
    </dgm:pt>
    <dgm:pt modelId="{55192BA4-81A3-4C12-8319-581E8E6B67BF}" type="pres">
      <dgm:prSet presAssocID="{9F475A2A-4AD8-4331-B879-4EBCDFDF7E16}" presName="hierChild4" presStyleCnt="0"/>
      <dgm:spPr/>
    </dgm:pt>
    <dgm:pt modelId="{533F32C9-344F-46C6-A648-F46ED0E5C3B1}" type="pres">
      <dgm:prSet presAssocID="{9F475A2A-4AD8-4331-B879-4EBCDFDF7E16}" presName="hierChild5" presStyleCnt="0"/>
      <dgm:spPr/>
    </dgm:pt>
    <dgm:pt modelId="{58D8C849-FCB9-4814-8334-99B56B3DEE8A}" type="pres">
      <dgm:prSet presAssocID="{389E5F4C-6528-4B9D-A297-2208C16DDE9D}" presName="Name37" presStyleLbl="parChTrans1D2" presStyleIdx="5" presStyleCnt="9"/>
      <dgm:spPr/>
    </dgm:pt>
    <dgm:pt modelId="{4B29ADBA-B0D3-44EA-AFFC-91F83B240DAD}" type="pres">
      <dgm:prSet presAssocID="{6EC332F8-516F-46C9-B527-C293C26BEBF7}" presName="hierRoot2" presStyleCnt="0">
        <dgm:presLayoutVars>
          <dgm:hierBranch val="init"/>
        </dgm:presLayoutVars>
      </dgm:prSet>
      <dgm:spPr/>
    </dgm:pt>
    <dgm:pt modelId="{C8D99F32-26F8-4AC1-BABC-9659925BAFD3}" type="pres">
      <dgm:prSet presAssocID="{6EC332F8-516F-46C9-B527-C293C26BEBF7}" presName="rootComposite" presStyleCnt="0"/>
      <dgm:spPr/>
    </dgm:pt>
    <dgm:pt modelId="{C81A418C-E81C-4DAD-B177-B126406CDE10}" type="pres">
      <dgm:prSet presAssocID="{6EC332F8-516F-46C9-B527-C293C26BEBF7}" presName="rootText" presStyleLbl="node1" presStyleIdx="13" presStyleCnt="15" custLinFactNeighborX="-1010" custLinFactNeighborY="36879">
        <dgm:presLayoutVars>
          <dgm:chMax/>
          <dgm:chPref val="3"/>
        </dgm:presLayoutVars>
      </dgm:prSet>
      <dgm:spPr/>
    </dgm:pt>
    <dgm:pt modelId="{072F1AE8-7262-403F-8CB0-5DAB7B9C8D79}" type="pres">
      <dgm:prSet presAssocID="{6EC332F8-516F-46C9-B527-C293C26BEBF7}" presName="titleText2" presStyleLbl="fgAcc1" presStyleIdx="13" presStyleCnt="15" custLinFactY="10638" custLinFactNeighborX="-1122" custLinFactNeighborY="100000">
        <dgm:presLayoutVars>
          <dgm:chMax val="0"/>
          <dgm:chPref val="0"/>
        </dgm:presLayoutVars>
      </dgm:prSet>
      <dgm:spPr/>
    </dgm:pt>
    <dgm:pt modelId="{5ABDEB1B-E023-4E42-9F60-AE052342E935}" type="pres">
      <dgm:prSet presAssocID="{6EC332F8-516F-46C9-B527-C293C26BEBF7}" presName="rootConnector" presStyleLbl="node2" presStyleIdx="0" presStyleCnt="0"/>
      <dgm:spPr/>
    </dgm:pt>
    <dgm:pt modelId="{E8961B94-88D0-4734-B23B-C7F8AE65486B}" type="pres">
      <dgm:prSet presAssocID="{6EC332F8-516F-46C9-B527-C293C26BEBF7}" presName="hierChild4" presStyleCnt="0"/>
      <dgm:spPr/>
    </dgm:pt>
    <dgm:pt modelId="{F5ABE36D-B7B8-4364-82AE-C344C0B8D346}" type="pres">
      <dgm:prSet presAssocID="{6EC332F8-516F-46C9-B527-C293C26BEBF7}" presName="hierChild5" presStyleCnt="0"/>
      <dgm:spPr/>
    </dgm:pt>
    <dgm:pt modelId="{CB2DDFA1-6479-4179-9FA0-42B228743154}" type="pres">
      <dgm:prSet presAssocID="{69527ED7-C432-421B-9C3A-B10DEAD2C293}" presName="Name37" presStyleLbl="parChTrans1D2" presStyleIdx="6" presStyleCnt="9"/>
      <dgm:spPr/>
    </dgm:pt>
    <dgm:pt modelId="{1E6DE1DC-AF26-4193-A0D5-DF92F2E6844F}" type="pres">
      <dgm:prSet presAssocID="{63B0719B-3575-4545-B163-9222F886ACAF}" presName="hierRoot2" presStyleCnt="0">
        <dgm:presLayoutVars>
          <dgm:hierBranch val="init"/>
        </dgm:presLayoutVars>
      </dgm:prSet>
      <dgm:spPr/>
    </dgm:pt>
    <dgm:pt modelId="{39441DF4-0F46-43DF-8F6E-F23C5A81557D}" type="pres">
      <dgm:prSet presAssocID="{63B0719B-3575-4545-B163-9222F886ACAF}" presName="rootComposite" presStyleCnt="0"/>
      <dgm:spPr/>
    </dgm:pt>
    <dgm:pt modelId="{F58542A5-7029-49B0-9ACC-8EB7FA86EBA0}" type="pres">
      <dgm:prSet presAssocID="{63B0719B-3575-4545-B163-9222F886ACAF}" presName="rootText" presStyleLbl="node1" presStyleIdx="14" presStyleCnt="15" custLinFactNeighborX="-1010" custLinFactNeighborY="36879">
        <dgm:presLayoutVars>
          <dgm:chMax/>
          <dgm:chPref val="3"/>
        </dgm:presLayoutVars>
      </dgm:prSet>
      <dgm:spPr/>
    </dgm:pt>
    <dgm:pt modelId="{35E4465D-2BEB-4915-8097-32C139D6CB91}" type="pres">
      <dgm:prSet presAssocID="{63B0719B-3575-4545-B163-9222F886ACAF}" presName="titleText2" presStyleLbl="fgAcc1" presStyleIdx="14" presStyleCnt="15" custLinFactY="10638" custLinFactNeighborX="-1122" custLinFactNeighborY="100000">
        <dgm:presLayoutVars>
          <dgm:chMax val="0"/>
          <dgm:chPref val="0"/>
        </dgm:presLayoutVars>
      </dgm:prSet>
      <dgm:spPr/>
    </dgm:pt>
    <dgm:pt modelId="{5266C741-72C4-4013-B822-66CE08A72A53}" type="pres">
      <dgm:prSet presAssocID="{63B0719B-3575-4545-B163-9222F886ACAF}" presName="rootConnector" presStyleLbl="node2" presStyleIdx="0" presStyleCnt="0"/>
      <dgm:spPr/>
    </dgm:pt>
    <dgm:pt modelId="{C863FB3A-3B4C-4707-AE02-E7B1DB13A013}" type="pres">
      <dgm:prSet presAssocID="{63B0719B-3575-4545-B163-9222F886ACAF}" presName="hierChild4" presStyleCnt="0"/>
      <dgm:spPr/>
    </dgm:pt>
    <dgm:pt modelId="{86B00871-BEDA-4CBB-B680-6D24F661B5BE}" type="pres">
      <dgm:prSet presAssocID="{63B0719B-3575-4545-B163-9222F886ACAF}" presName="hierChild5" presStyleCnt="0"/>
      <dgm:spPr/>
    </dgm:pt>
    <dgm:pt modelId="{36C7C684-E9FC-40E9-A625-7C610D1CD866}" type="pres">
      <dgm:prSet presAssocID="{3DE7CC1D-9778-462C-BC6A-EC65DD5629ED}" presName="hierChild3" presStyleCnt="0"/>
      <dgm:spPr/>
    </dgm:pt>
    <dgm:pt modelId="{8722FBBF-7AE5-42B6-97B3-260DD7111166}" type="pres">
      <dgm:prSet presAssocID="{FE29728A-0D4B-4C92-BB8E-49C60FDCB39A}" presName="Name96" presStyleLbl="parChTrans1D2" presStyleIdx="7" presStyleCnt="9"/>
      <dgm:spPr/>
    </dgm:pt>
    <dgm:pt modelId="{B4F5D864-68F1-4AE6-8857-D30AEED6EB0E}" type="pres">
      <dgm:prSet presAssocID="{5DF85ECA-71D3-429E-9A52-A84906053E08}" presName="hierRoot3" presStyleCnt="0">
        <dgm:presLayoutVars>
          <dgm:hierBranch val="init"/>
        </dgm:presLayoutVars>
      </dgm:prSet>
      <dgm:spPr/>
    </dgm:pt>
    <dgm:pt modelId="{829DA7FB-5A6F-40B0-8842-7404B1C6B602}" type="pres">
      <dgm:prSet presAssocID="{5DF85ECA-71D3-429E-9A52-A84906053E08}" presName="rootComposite3" presStyleCnt="0"/>
      <dgm:spPr/>
    </dgm:pt>
    <dgm:pt modelId="{950369F2-4969-42B7-A369-50F880E2FFDF}" type="pres">
      <dgm:prSet presAssocID="{5DF85ECA-71D3-429E-9A52-A84906053E08}" presName="rootText3" presStyleLbl="asst1" presStyleIdx="0" presStyleCnt="2">
        <dgm:presLayoutVars>
          <dgm:chPref val="3"/>
        </dgm:presLayoutVars>
      </dgm:prSet>
      <dgm:spPr/>
    </dgm:pt>
    <dgm:pt modelId="{4FDC9D73-4D19-469D-8B2D-1D23AF484B2D}" type="pres">
      <dgm:prSet presAssocID="{5DF85ECA-71D3-429E-9A52-A84906053E08}" presName="titleText3" presStyleLbl="fgAcc2" presStyleIdx="0" presStyleCnt="2">
        <dgm:presLayoutVars>
          <dgm:chMax val="0"/>
          <dgm:chPref val="0"/>
        </dgm:presLayoutVars>
      </dgm:prSet>
      <dgm:spPr/>
    </dgm:pt>
    <dgm:pt modelId="{7E22C3F9-8432-4C0F-9377-93C8F0F5C2F5}" type="pres">
      <dgm:prSet presAssocID="{5DF85ECA-71D3-429E-9A52-A84906053E08}" presName="rootConnector3" presStyleLbl="asst1" presStyleIdx="0" presStyleCnt="2"/>
      <dgm:spPr/>
    </dgm:pt>
    <dgm:pt modelId="{0787B441-B149-48E8-AE7B-E17C674C8875}" type="pres">
      <dgm:prSet presAssocID="{5DF85ECA-71D3-429E-9A52-A84906053E08}" presName="hierChild6" presStyleCnt="0"/>
      <dgm:spPr/>
    </dgm:pt>
    <dgm:pt modelId="{29A509B1-2792-41AC-AB42-C21AA2AD50C1}" type="pres">
      <dgm:prSet presAssocID="{5DF85ECA-71D3-429E-9A52-A84906053E08}" presName="hierChild7" presStyleCnt="0"/>
      <dgm:spPr/>
    </dgm:pt>
    <dgm:pt modelId="{5F5A5906-49FE-4FD9-B8C2-38428466FFED}" type="pres">
      <dgm:prSet presAssocID="{7FD68321-A66A-4CA8-B978-F478CE96F2D8}" presName="Name96" presStyleLbl="parChTrans1D2" presStyleIdx="8" presStyleCnt="9"/>
      <dgm:spPr/>
    </dgm:pt>
    <dgm:pt modelId="{F788FA24-83EF-4B6F-B573-2228E8B69782}" type="pres">
      <dgm:prSet presAssocID="{1BD8CAEA-464D-4040-8AB6-CF0033E91BA2}" presName="hierRoot3" presStyleCnt="0">
        <dgm:presLayoutVars>
          <dgm:hierBranch val="init"/>
        </dgm:presLayoutVars>
      </dgm:prSet>
      <dgm:spPr/>
    </dgm:pt>
    <dgm:pt modelId="{C76728D1-A84F-4AFD-95AA-C48482553E05}" type="pres">
      <dgm:prSet presAssocID="{1BD8CAEA-464D-4040-8AB6-CF0033E91BA2}" presName="rootComposite3" presStyleCnt="0"/>
      <dgm:spPr/>
    </dgm:pt>
    <dgm:pt modelId="{D8DCB791-AC62-49EC-8DCA-C527D5F9EE89}" type="pres">
      <dgm:prSet presAssocID="{1BD8CAEA-464D-4040-8AB6-CF0033E91BA2}" presName="rootText3" presStyleLbl="asst1" presStyleIdx="1" presStyleCnt="2">
        <dgm:presLayoutVars>
          <dgm:chPref val="3"/>
        </dgm:presLayoutVars>
      </dgm:prSet>
      <dgm:spPr/>
    </dgm:pt>
    <dgm:pt modelId="{7E7AB9FD-5485-4D99-B5ED-F173E6CDFD23}" type="pres">
      <dgm:prSet presAssocID="{1BD8CAEA-464D-4040-8AB6-CF0033E91BA2}" presName="titleText3" presStyleLbl="fgAcc2" presStyleIdx="1" presStyleCnt="2">
        <dgm:presLayoutVars>
          <dgm:chMax val="0"/>
          <dgm:chPref val="0"/>
        </dgm:presLayoutVars>
      </dgm:prSet>
      <dgm:spPr/>
    </dgm:pt>
    <dgm:pt modelId="{FE57444A-14CD-47EB-B7F4-7F372127B7A5}" type="pres">
      <dgm:prSet presAssocID="{1BD8CAEA-464D-4040-8AB6-CF0033E91BA2}" presName="rootConnector3" presStyleLbl="asst1" presStyleIdx="1" presStyleCnt="2"/>
      <dgm:spPr/>
    </dgm:pt>
    <dgm:pt modelId="{946E9964-633F-4E2B-A05E-88F7ECE2379D}" type="pres">
      <dgm:prSet presAssocID="{1BD8CAEA-464D-4040-8AB6-CF0033E91BA2}" presName="hierChild6" presStyleCnt="0"/>
      <dgm:spPr/>
    </dgm:pt>
    <dgm:pt modelId="{A96391A0-D15F-42B7-AC0D-55BC9889A20A}" type="pres">
      <dgm:prSet presAssocID="{1BD8CAEA-464D-4040-8AB6-CF0033E91BA2}" presName="hierChild7" presStyleCnt="0"/>
      <dgm:spPr/>
    </dgm:pt>
  </dgm:ptLst>
  <dgm:cxnLst>
    <dgm:cxn modelId="{0981A102-0E93-4A16-8D91-A77EC90AAE9C}" type="presOf" srcId="{7CB3DEBB-E0F9-48B1-B30E-B9A07C342308}" destId="{B4071F20-ABAF-4A70-94D9-95538064B634}" srcOrd="0" destOrd="0" presId="urn:microsoft.com/office/officeart/2008/layout/NameandTitleOrganizationalChart"/>
    <dgm:cxn modelId="{566BC905-5726-4EB5-802F-96780A700EEE}" type="presOf" srcId="{14CA4F13-351B-4D24-A5AD-96527DB4B39C}" destId="{3CAEFAF5-DEF9-4E26-B759-046EF08293A4}" srcOrd="1" destOrd="0" presId="urn:microsoft.com/office/officeart/2008/layout/NameandTitleOrganizationalChart"/>
    <dgm:cxn modelId="{70360509-8AED-417E-958C-FF72D9C4D887}" type="presOf" srcId="{A2771F9F-55DD-47B3-A0D7-1907298614B2}" destId="{FB2B9F7D-4864-44BD-B8F4-394E8BCFB9EE}" srcOrd="0" destOrd="0" presId="urn:microsoft.com/office/officeart/2008/layout/NameandTitleOrganizationalChart"/>
    <dgm:cxn modelId="{36C04309-576E-4E65-87D5-4EAAE36C894D}" type="presOf" srcId="{4719AEF5-D717-48F5-87E8-56A637F0AFED}" destId="{35E4465D-2BEB-4915-8097-32C139D6CB91}" srcOrd="0" destOrd="0" presId="urn:microsoft.com/office/officeart/2008/layout/NameandTitleOrganizationalChart"/>
    <dgm:cxn modelId="{B8C7D00C-F86C-40F4-B93B-538D5FB50A9D}" srcId="{14CA4F13-351B-4D24-A5AD-96527DB4B39C}" destId="{8C09E771-3FC3-4BC0-ADA8-289C9ADF5C23}" srcOrd="7" destOrd="0" parTransId="{6DE4BBD2-4218-45B2-99C6-803640296C20}" sibTransId="{2EA0E0AF-A717-4B41-A036-21C157321862}"/>
    <dgm:cxn modelId="{D249EC15-090C-4690-8F6D-4CCD8A4FA605}" srcId="{3DE7CC1D-9778-462C-BC6A-EC65DD5629ED}" destId="{9F475A2A-4AD8-4331-B879-4EBCDFDF7E16}" srcOrd="4" destOrd="0" parTransId="{2FA8E38A-3902-43B8-8EF8-DF91E01B5278}" sibTransId="{CAC5242E-586E-472F-867B-7ADD1540D971}"/>
    <dgm:cxn modelId="{FCC83A1D-DAD2-4812-BE3F-DBDFFE72DC98}" type="presOf" srcId="{FDBAF556-AA1D-41B3-A455-61213C79B040}" destId="{9C0E8149-7D79-4857-AB0D-920B12594552}" srcOrd="1" destOrd="0" presId="urn:microsoft.com/office/officeart/2008/layout/NameandTitleOrganizationalChart"/>
    <dgm:cxn modelId="{27DBBD1D-2111-4F1E-81DB-10E00D4F31DA}" type="presOf" srcId="{07B52CAA-7B48-42D2-9B93-CC6268C30925}" destId="{ED6C2A23-455B-40B2-AA89-9F4CAAB3B268}" srcOrd="0" destOrd="0" presId="urn:microsoft.com/office/officeart/2008/layout/NameandTitleOrganizationalChart"/>
    <dgm:cxn modelId="{63B6E01F-C397-4D85-BB94-DCE3435D1E50}" type="presOf" srcId="{5BD853F9-BF98-4ABC-9D68-5B7FE256761F}" destId="{8056D27A-EB4E-49EE-A7C4-C9EDDD5FE052}" srcOrd="0" destOrd="0" presId="urn:microsoft.com/office/officeart/2008/layout/NameandTitleOrganizationalChart"/>
    <dgm:cxn modelId="{56224621-9E53-4FAF-B7D6-399985DEC9AB}" type="presOf" srcId="{FB430B67-A9A0-4C10-86B6-61C6E7CCA344}" destId="{FDBBE4DE-FA13-4049-A113-32B24A472E0A}" srcOrd="0" destOrd="0" presId="urn:microsoft.com/office/officeart/2008/layout/NameandTitleOrganizationalChart"/>
    <dgm:cxn modelId="{EECFE224-9A09-4738-AC40-56B111FB5088}" type="presOf" srcId="{1BD8CAEA-464D-4040-8AB6-CF0033E91BA2}" destId="{D8DCB791-AC62-49EC-8DCA-C527D5F9EE89}" srcOrd="0" destOrd="0" presId="urn:microsoft.com/office/officeart/2008/layout/NameandTitleOrganizationalChart"/>
    <dgm:cxn modelId="{D0847825-973F-4BAE-AF01-5EB914CBA2FB}" type="presOf" srcId="{7FD68321-A66A-4CA8-B978-F478CE96F2D8}" destId="{5F5A5906-49FE-4FD9-B8C2-38428466FFED}" srcOrd="0" destOrd="0" presId="urn:microsoft.com/office/officeart/2008/layout/NameandTitleOrganizationalChart"/>
    <dgm:cxn modelId="{DF28A925-EBDF-49BB-9590-A2F1810E8765}" type="presOf" srcId="{A2771F9F-55DD-47B3-A0D7-1907298614B2}" destId="{465FD602-EC71-4AFF-BF27-9FBA33833B8F}" srcOrd="1" destOrd="0" presId="urn:microsoft.com/office/officeart/2008/layout/NameandTitleOrganizationalChart"/>
    <dgm:cxn modelId="{CC7C5127-5037-48F8-8AE7-C6186DDC7FB1}" srcId="{3DE7CC1D-9778-462C-BC6A-EC65DD5629ED}" destId="{1BD8CAEA-464D-4040-8AB6-CF0033E91BA2}" srcOrd="8" destOrd="0" parTransId="{7FD68321-A66A-4CA8-B978-F478CE96F2D8}" sibTransId="{3FF46EC1-A3EE-428B-9E95-35CE0512425E}"/>
    <dgm:cxn modelId="{C23ADD28-5C0D-47EF-AEEB-246CCC1B01D6}" type="presOf" srcId="{9F475A2A-4AD8-4331-B879-4EBCDFDF7E16}" destId="{C43A958A-0CE7-4045-8632-E84F04D2970F}" srcOrd="1" destOrd="0" presId="urn:microsoft.com/office/officeart/2008/layout/NameandTitleOrganizationalChart"/>
    <dgm:cxn modelId="{82D00B2B-1DC0-48F2-BD37-18E61FA2A4AC}" type="presOf" srcId="{69527ED7-C432-421B-9C3A-B10DEAD2C293}" destId="{CB2DDFA1-6479-4179-9FA0-42B228743154}" srcOrd="0" destOrd="0" presId="urn:microsoft.com/office/officeart/2008/layout/NameandTitleOrganizationalChart"/>
    <dgm:cxn modelId="{22758B2C-5ABA-46DA-86D0-887344BA6C72}" type="presOf" srcId="{3FF46EC1-A3EE-428B-9E95-35CE0512425E}" destId="{7E7AB9FD-5485-4D99-B5ED-F173E6CDFD23}" srcOrd="0" destOrd="0" presId="urn:microsoft.com/office/officeart/2008/layout/NameandTitleOrganizationalChart"/>
    <dgm:cxn modelId="{09A1D92E-9669-4B12-86F4-2E766FE8E6CF}" type="presOf" srcId="{4801983C-2235-403F-97AA-8FB2580EBA22}" destId="{89E925A5-F6E0-44AF-8FC9-2BFC6A03E1A6}" srcOrd="0" destOrd="0" presId="urn:microsoft.com/office/officeart/2008/layout/NameandTitleOrganizationalChart"/>
    <dgm:cxn modelId="{80AEF82E-714A-4221-B180-3463766CEA93}" type="presOf" srcId="{CAC5242E-586E-472F-867B-7ADD1540D971}" destId="{B5076AB9-04CA-401B-9DEA-D13BA3FE1953}" srcOrd="0" destOrd="0" presId="urn:microsoft.com/office/officeart/2008/layout/NameandTitleOrganizationalChart"/>
    <dgm:cxn modelId="{7EE4C330-E615-41B1-ADF8-A87B80B71A10}" srcId="{14CA4F13-351B-4D24-A5AD-96527DB4B39C}" destId="{A2771F9F-55DD-47B3-A0D7-1907298614B2}" srcOrd="1" destOrd="0" parTransId="{BFCEEC77-8AE7-4FDA-970C-B7296FA80E2E}" sibTransId="{5A0E9EA1-1771-4CA4-B033-D0B1E2C7E75B}"/>
    <dgm:cxn modelId="{6DE23333-D4A6-45A7-9C5B-915820810EEE}" type="presOf" srcId="{B94D7F9E-BBE4-48D8-ACCD-B073E719CD92}" destId="{B14FF4C9-025B-4F29-950B-96207FDE3CCC}" srcOrd="0" destOrd="0" presId="urn:microsoft.com/office/officeart/2008/layout/NameandTitleOrganizationalChart"/>
    <dgm:cxn modelId="{B3C45239-8BC6-41C3-9161-452CF920162B}" srcId="{14CA4F13-351B-4D24-A5AD-96527DB4B39C}" destId="{EE0B66D4-D1E0-4919-A2C9-B033D7EBC10A}" srcOrd="4" destOrd="0" parTransId="{07B52CAA-7B48-42D2-9B93-CC6268C30925}" sibTransId="{B66E7E14-FD1D-4589-BD0F-E9768E35085C}"/>
    <dgm:cxn modelId="{2518513A-3F4A-4DA6-BF32-619AC7BCACA4}" type="presOf" srcId="{2E6BBF0D-F96D-46E7-8757-2CDABFBAB23B}" destId="{19C0BBF5-00B9-46D3-A7BC-4D88B34FB22D}" srcOrd="0" destOrd="0" presId="urn:microsoft.com/office/officeart/2008/layout/NameandTitleOrganizationalChart"/>
    <dgm:cxn modelId="{10693C3F-5024-44E1-BF6C-D96031ACE1F3}" srcId="{14CA4F13-351B-4D24-A5AD-96527DB4B39C}" destId="{913E9F0E-1E8A-4DB3-B573-5A8B39C8D534}" srcOrd="6" destOrd="0" parTransId="{91EFA7BE-1291-48F2-804C-98F97FECAB9B}" sibTransId="{5BD853F9-BF98-4ABC-9D68-5B7FE256761F}"/>
    <dgm:cxn modelId="{F57CDA5E-BF3A-49BB-8676-C9056B6C2747}" type="presOf" srcId="{55BD6A5A-2F62-4ECA-95A2-4E2C2915499F}" destId="{4C291652-6C92-4B94-ACF1-9BE8FB6BE581}" srcOrd="0" destOrd="0" presId="urn:microsoft.com/office/officeart/2008/layout/NameandTitleOrganizationalChart"/>
    <dgm:cxn modelId="{96621460-3A3D-4206-B31E-981B5A9255FE}" type="presOf" srcId="{C1F97C1A-9A18-45FB-B9FA-2BB5CF0E4E81}" destId="{072F1AE8-7262-403F-8CB0-5DAB7B9C8D79}" srcOrd="0" destOrd="0" presId="urn:microsoft.com/office/officeart/2008/layout/NameandTitleOrganizationalChart"/>
    <dgm:cxn modelId="{F2233B62-DBEE-4F71-BF1A-DCD658C66389}" type="presOf" srcId="{63B0719B-3575-4545-B163-9222F886ACAF}" destId="{F58542A5-7029-49B0-9ACC-8EB7FA86EBA0}" srcOrd="0" destOrd="0" presId="urn:microsoft.com/office/officeart/2008/layout/NameandTitleOrganizationalChart"/>
    <dgm:cxn modelId="{D872D244-B595-42F3-B848-41149EC22FF8}" type="presOf" srcId="{92CBC4CC-5704-43C2-9D26-29C8E11DDFF5}" destId="{9128C70C-0562-4B7F-A33D-81C817F96D54}" srcOrd="1" destOrd="0" presId="urn:microsoft.com/office/officeart/2008/layout/NameandTitleOrganizationalChart"/>
    <dgm:cxn modelId="{5BD80447-0DB6-4172-9101-10958A8BF361}" type="presOf" srcId="{5DF85ECA-71D3-429E-9A52-A84906053E08}" destId="{950369F2-4969-42B7-A369-50F880E2FFDF}" srcOrd="0" destOrd="0" presId="urn:microsoft.com/office/officeart/2008/layout/NameandTitleOrganizationalChart"/>
    <dgm:cxn modelId="{66101448-B9FD-4E83-8BC4-E25803B75C88}" srcId="{14CA4F13-351B-4D24-A5AD-96527DB4B39C}" destId="{7BC421A3-E0A8-4BAB-8843-7AE3D7F1596A}" srcOrd="5" destOrd="0" parTransId="{8BCECC03-0998-44BA-89C9-F36B3EF89386}" sibTransId="{7CB3DEBB-E0F9-48B1-B30E-B9A07C342308}"/>
    <dgm:cxn modelId="{849AD24A-13B7-436E-8FAF-6E2765F6A841}" type="presOf" srcId="{5DF85ECA-71D3-429E-9A52-A84906053E08}" destId="{7E22C3F9-8432-4C0F-9377-93C8F0F5C2F5}" srcOrd="1" destOrd="0" presId="urn:microsoft.com/office/officeart/2008/layout/NameandTitleOrganizationalChart"/>
    <dgm:cxn modelId="{D868366D-4D20-42E6-9A8F-D00D2BB15877}" type="presOf" srcId="{2E6BBF0D-F96D-46E7-8757-2CDABFBAB23B}" destId="{1FEF5208-30A7-4338-8E93-DB92C298157A}" srcOrd="1" destOrd="0" presId="urn:microsoft.com/office/officeart/2008/layout/NameandTitleOrganizationalChart"/>
    <dgm:cxn modelId="{6500414D-BB79-4073-AFDE-F74B71201536}" type="presOf" srcId="{375081CE-30C5-4FF9-A91E-2318977A815C}" destId="{43AEAF75-6DE8-44FC-929A-BB257BECC312}" srcOrd="1" destOrd="0" presId="urn:microsoft.com/office/officeart/2008/layout/NameandTitleOrganizationalChart"/>
    <dgm:cxn modelId="{F88B904D-1C68-4B85-95C2-155AFD6A5D73}" srcId="{3DE7CC1D-9778-462C-BC6A-EC65DD5629ED}" destId="{A86A23E3-B4B0-41D5-9FA0-26D81D9D3F39}" srcOrd="1" destOrd="0" parTransId="{BA6F1051-DAE7-4158-949F-5544A3987479}" sibTransId="{4801983C-2235-403F-97AA-8FB2580EBA22}"/>
    <dgm:cxn modelId="{F1B14D71-CFC7-4398-BE89-D741E5ED8A01}" type="presOf" srcId="{913E9F0E-1E8A-4DB3-B573-5A8B39C8D534}" destId="{0B31984E-A06B-44CC-B696-D15E3CB1CBEA}" srcOrd="0" destOrd="0" presId="urn:microsoft.com/office/officeart/2008/layout/NameandTitleOrganizationalChart"/>
    <dgm:cxn modelId="{F7257F53-D0B2-425E-8209-882CC53D53F6}" type="presOf" srcId="{5A0E9EA1-1771-4CA4-B033-D0B1E2C7E75B}" destId="{1005634A-F2B3-4F9A-B0EC-CD19DEF7EA44}" srcOrd="0" destOrd="0" presId="urn:microsoft.com/office/officeart/2008/layout/NameandTitleOrganizationalChart"/>
    <dgm:cxn modelId="{CB27CC74-9025-4D16-AF7F-05FABF4CB478}" type="presOf" srcId="{91EFA7BE-1291-48F2-804C-98F97FECAB9B}" destId="{3D66CBC6-85D9-4D51-9FB4-1248D7C9E1AC}" srcOrd="0" destOrd="0" presId="urn:microsoft.com/office/officeart/2008/layout/NameandTitleOrganizationalChart"/>
    <dgm:cxn modelId="{E3DE4479-C5C7-4B28-BB15-2830495E31FD}" type="presOf" srcId="{0A7A58DC-A45D-4B02-B6EC-E60E6A88C544}" destId="{DEC31D38-5388-4DCB-962E-A71AD19FEB30}" srcOrd="0" destOrd="0" presId="urn:microsoft.com/office/officeart/2008/layout/NameandTitleOrganizationalChart"/>
    <dgm:cxn modelId="{334C6A59-AD74-42FF-884F-ED003B594E4E}" type="presOf" srcId="{6EC332F8-516F-46C9-B527-C293C26BEBF7}" destId="{C81A418C-E81C-4DAD-B177-B126406CDE10}" srcOrd="0" destOrd="0" presId="urn:microsoft.com/office/officeart/2008/layout/NameandTitleOrganizationalChart"/>
    <dgm:cxn modelId="{36D9E859-FB7B-4481-AA6D-6229FE047703}" type="presOf" srcId="{375081CE-30C5-4FF9-A91E-2318977A815C}" destId="{AA00F50A-0C75-46FA-B91D-40BFB5CB2F22}" srcOrd="0" destOrd="0" presId="urn:microsoft.com/office/officeart/2008/layout/NameandTitleOrganizationalChart"/>
    <dgm:cxn modelId="{6C2F2D7D-B717-4A03-B65D-06EED99BFCD3}" srcId="{3DE7CC1D-9778-462C-BC6A-EC65DD5629ED}" destId="{6EC332F8-516F-46C9-B527-C293C26BEBF7}" srcOrd="5" destOrd="0" parTransId="{389E5F4C-6528-4B9D-A297-2208C16DDE9D}" sibTransId="{C1F97C1A-9A18-45FB-B9FA-2BB5CF0E4E81}"/>
    <dgm:cxn modelId="{08F87A7E-C73E-44C9-876C-A04B8C75A0B1}" type="presOf" srcId="{BFCEEC77-8AE7-4FDA-970C-B7296FA80E2E}" destId="{FFE8AC11-316F-4158-A9BD-C77E7329FF74}" srcOrd="0" destOrd="0" presId="urn:microsoft.com/office/officeart/2008/layout/NameandTitleOrganizationalChart"/>
    <dgm:cxn modelId="{700DEC7F-46E9-4581-A265-1E5341E53F9D}" type="presOf" srcId="{007AE914-61FD-42D0-B6C9-FE9E54203465}" destId="{16E8C839-5FBD-491E-889D-1EB86554BABD}" srcOrd="1" destOrd="0" presId="urn:microsoft.com/office/officeart/2008/layout/NameandTitleOrganizationalChart"/>
    <dgm:cxn modelId="{E11AE880-28E0-47A0-A3D4-A94010062117}" type="presOf" srcId="{EE0B66D4-D1E0-4919-A2C9-B033D7EBC10A}" destId="{C9A420B9-0D2C-4B39-B542-1C33D44BCC64}" srcOrd="1" destOrd="0" presId="urn:microsoft.com/office/officeart/2008/layout/NameandTitleOrganizationalChart"/>
    <dgm:cxn modelId="{69941E88-7678-4703-B956-C7F89C351851}" type="presOf" srcId="{8C09E771-3FC3-4BC0-ADA8-289C9ADF5C23}" destId="{E1B10A2E-A5D0-4D0D-A34E-06ABDDCC9E36}" srcOrd="0" destOrd="0" presId="urn:microsoft.com/office/officeart/2008/layout/NameandTitleOrganizationalChart"/>
    <dgm:cxn modelId="{C2D40E8C-E5B0-4462-8469-B399C93D0987}" type="presOf" srcId="{7BC421A3-E0A8-4BAB-8843-7AE3D7F1596A}" destId="{DC5ABAC0-9CBD-4FAD-A25A-764949652F99}" srcOrd="1" destOrd="0" presId="urn:microsoft.com/office/officeart/2008/layout/NameandTitleOrganizationalChart"/>
    <dgm:cxn modelId="{F3CE5E90-6EFC-471F-8EBA-E4BD83B5BBC6}" type="presOf" srcId="{389E5F4C-6528-4B9D-A297-2208C16DDE9D}" destId="{58D8C849-FCB9-4814-8334-99B56B3DEE8A}" srcOrd="0" destOrd="0" presId="urn:microsoft.com/office/officeart/2008/layout/NameandTitleOrganizationalChart"/>
    <dgm:cxn modelId="{3F8D1093-1777-4A1B-96E8-DD98AF956DAF}" type="presOf" srcId="{A4C8B245-94D4-4C0D-8F57-E160DD9034EC}" destId="{4FDC9D73-4D19-469D-8B2D-1D23AF484B2D}" srcOrd="0" destOrd="0" presId="urn:microsoft.com/office/officeart/2008/layout/NameandTitleOrganizationalChart"/>
    <dgm:cxn modelId="{A6209295-AB87-4D31-9CC8-FCBB6DAAAC6E}" type="presOf" srcId="{8C09E771-3FC3-4BC0-ADA8-289C9ADF5C23}" destId="{0F5508E7-A7DE-4810-B869-A94A84AEF50E}" srcOrd="1" destOrd="0" presId="urn:microsoft.com/office/officeart/2008/layout/NameandTitleOrganizationalChart"/>
    <dgm:cxn modelId="{E3872C97-4FD9-4FC9-8E14-1E21EECB7BBC}" type="presOf" srcId="{6DE4BBD2-4218-45B2-99C6-803640296C20}" destId="{BB66C67F-F257-4D95-A5D2-28F9289AD402}" srcOrd="0" destOrd="0" presId="urn:microsoft.com/office/officeart/2008/layout/NameandTitleOrganizationalChart"/>
    <dgm:cxn modelId="{57B3D99B-96DB-447F-9963-B804ADCFF66A}" type="presOf" srcId="{7BC421A3-E0A8-4BAB-8843-7AE3D7F1596A}" destId="{4DD30022-005A-49BC-BBB9-D901A59F6FA9}" srcOrd="0" destOrd="0" presId="urn:microsoft.com/office/officeart/2008/layout/NameandTitleOrganizationalChart"/>
    <dgm:cxn modelId="{E222819C-D51C-41BD-ABFF-0CE3DEE8520B}" srcId="{3DE7CC1D-9778-462C-BC6A-EC65DD5629ED}" destId="{FDBAF556-AA1D-41B3-A455-61213C79B040}" srcOrd="0" destOrd="0" parTransId="{8E08D4AB-2469-4370-A1F7-404AD89C8750}" sibTransId="{0A7A58DC-A45D-4B02-B6EC-E60E6A88C544}"/>
    <dgm:cxn modelId="{1783F79E-4C3F-45CF-A13E-EB0E876D93D2}" type="presOf" srcId="{49FD2942-22AB-4363-A9B0-D78CEA0CB312}" destId="{753CDBCC-C207-447A-9467-F89233273335}" srcOrd="0" destOrd="0" presId="urn:microsoft.com/office/officeart/2008/layout/NameandTitleOrganizationalChart"/>
    <dgm:cxn modelId="{D342269F-E7CF-4629-8D05-75645E945961}" type="presOf" srcId="{B66E7E14-FD1D-4589-BD0F-E9768E35085C}" destId="{41B3C524-8074-488C-ABC8-E894771AFF41}" srcOrd="0" destOrd="0" presId="urn:microsoft.com/office/officeart/2008/layout/NameandTitleOrganizationalChart"/>
    <dgm:cxn modelId="{A7D812A3-CC46-4361-B041-CAE9673683EA}" srcId="{14CA4F13-351B-4D24-A5AD-96527DB4B39C}" destId="{2E6BBF0D-F96D-46E7-8757-2CDABFBAB23B}" srcOrd="3" destOrd="0" parTransId="{8AF89AF4-1A43-4386-A405-EAFF11B5F522}" sibTransId="{F6191958-09DD-4889-8249-FC9F9727CC77}"/>
    <dgm:cxn modelId="{FDA594A3-CCB7-4449-81F6-8BC27C54F9DB}" type="presOf" srcId="{FDBAF556-AA1D-41B3-A455-61213C79B040}" destId="{3D290166-30BA-4ABD-85CF-D1675321D6AA}" srcOrd="0" destOrd="0" presId="urn:microsoft.com/office/officeart/2008/layout/NameandTitleOrganizationalChart"/>
    <dgm:cxn modelId="{BBB223A7-EE8C-48E4-9FB8-54C6F9746327}" srcId="{14CA4F13-351B-4D24-A5AD-96527DB4B39C}" destId="{007AE914-61FD-42D0-B6C9-FE9E54203465}" srcOrd="2" destOrd="0" parTransId="{49FD2942-22AB-4363-A9B0-D78CEA0CB312}" sibTransId="{55BD6A5A-2F62-4ECA-95A2-4E2C2915499F}"/>
    <dgm:cxn modelId="{BE5DC7A7-9606-4C55-8D60-0F5337B11065}" type="presOf" srcId="{913E9F0E-1E8A-4DB3-B573-5A8B39C8D534}" destId="{5380B29C-6D8A-454D-8288-0021B3FBB1E9}" srcOrd="1" destOrd="0" presId="urn:microsoft.com/office/officeart/2008/layout/NameandTitleOrganizationalChart"/>
    <dgm:cxn modelId="{925C97A8-93E9-4C97-A5ED-168A9F368570}" srcId="{3DE7CC1D-9778-462C-BC6A-EC65DD5629ED}" destId="{5DF85ECA-71D3-429E-9A52-A84906053E08}" srcOrd="7" destOrd="0" parTransId="{FE29728A-0D4B-4C92-BB8E-49C60FDCB39A}" sibTransId="{A4C8B245-94D4-4C0D-8F57-E160DD9034EC}"/>
    <dgm:cxn modelId="{F7409AA8-8230-47CF-B964-5F941D0563C3}" type="presOf" srcId="{BA6F1051-DAE7-4158-949F-5544A3987479}" destId="{8992C0C4-DB65-4EB2-8147-CF914F796BCE}" srcOrd="0" destOrd="0" presId="urn:microsoft.com/office/officeart/2008/layout/NameandTitleOrganizationalChart"/>
    <dgm:cxn modelId="{B139B5AB-ED05-45FB-80BF-DE80930513CC}" type="presOf" srcId="{1C45C8EA-BFB0-41D0-AB85-881819086AF3}" destId="{060E0E47-7BE5-49A4-BAFF-A882C96C4843}" srcOrd="0" destOrd="0" presId="urn:microsoft.com/office/officeart/2008/layout/NameandTitleOrganizationalChart"/>
    <dgm:cxn modelId="{0CF1D3AB-7463-4ED3-B6AD-D28601E6FA09}" srcId="{3DE7CC1D-9778-462C-BC6A-EC65DD5629ED}" destId="{14CA4F13-351B-4D24-A5AD-96527DB4B39C}" srcOrd="3" destOrd="0" parTransId="{1C45C8EA-BFB0-41D0-AB85-881819086AF3}" sibTransId="{C2D0196C-4313-4252-9BBA-F801DB08BB3C}"/>
    <dgm:cxn modelId="{CE8DA4B0-C8A2-4030-9D64-FD757AE06D09}" type="presOf" srcId="{18494FE2-ECEB-4270-BF15-B9C3BEA74566}" destId="{48374209-C41D-4E09-BCA0-2658CB82AE33}" srcOrd="0" destOrd="0" presId="urn:microsoft.com/office/officeart/2008/layout/NameandTitleOrganizationalChart"/>
    <dgm:cxn modelId="{B9B983B4-7587-4535-9FD8-39B27083AF39}" type="presOf" srcId="{92CBC4CC-5704-43C2-9D26-29C8E11DDFF5}" destId="{9FAA4D33-5D9B-4901-BD3D-8E60383CBB2D}" srcOrd="0" destOrd="0" presId="urn:microsoft.com/office/officeart/2008/layout/NameandTitleOrganizationalChart"/>
    <dgm:cxn modelId="{949A3BB6-96C8-4D73-A422-B608EDA204AE}" type="presOf" srcId="{C2D0196C-4313-4252-9BBA-F801DB08BB3C}" destId="{B607B658-C0A9-4583-81F5-CD9FC25EAD97}" srcOrd="0" destOrd="0" presId="urn:microsoft.com/office/officeart/2008/layout/NameandTitleOrganizationalChart"/>
    <dgm:cxn modelId="{AB0258B8-4A42-4FC5-B74B-C826BBA44F27}" type="presOf" srcId="{8BCECC03-0998-44BA-89C9-F36B3EF89386}" destId="{DA92E359-E93A-4212-BDF4-41118F59B2E6}" srcOrd="0" destOrd="0" presId="urn:microsoft.com/office/officeart/2008/layout/NameandTitleOrganizationalChart"/>
    <dgm:cxn modelId="{B8CA09BA-C9C6-46E0-83C5-B6382837086A}" type="presOf" srcId="{FE29728A-0D4B-4C92-BB8E-49C60FDCB39A}" destId="{8722FBBF-7AE5-42B6-97B3-260DD7111166}" srcOrd="0" destOrd="0" presId="urn:microsoft.com/office/officeart/2008/layout/NameandTitleOrganizationalChart"/>
    <dgm:cxn modelId="{B7502CBC-2C99-477E-B76A-9A0956A5A1DD}" type="presOf" srcId="{2FA8E38A-3902-43B8-8EF8-DF91E01B5278}" destId="{69E955C4-C142-4DF3-9E92-70A2899589F9}" srcOrd="0" destOrd="0" presId="urn:microsoft.com/office/officeart/2008/layout/NameandTitleOrganizationalChart"/>
    <dgm:cxn modelId="{74A74AC6-FEE0-48D3-8DCF-D82D074A0A43}" type="presOf" srcId="{2EA0E0AF-A717-4B41-A036-21C157321862}" destId="{A1150830-9DF2-4155-9ABB-3F53A4C24A68}" srcOrd="0" destOrd="0" presId="urn:microsoft.com/office/officeart/2008/layout/NameandTitleOrganizationalChart"/>
    <dgm:cxn modelId="{F341E8CC-C7BB-4BEE-A5AD-B9BB92289950}" type="presOf" srcId="{F6191958-09DD-4889-8249-FC9F9727CC77}" destId="{5FAF1977-DE82-4B5C-B9C1-EF39EE77FF91}" srcOrd="0" destOrd="0" presId="urn:microsoft.com/office/officeart/2008/layout/NameandTitleOrganizationalChart"/>
    <dgm:cxn modelId="{703ABFCD-7EA8-4007-9A69-2BFB6142CB43}" type="presOf" srcId="{B3DC4EFA-7374-4BCB-9BA9-54885ECD2E76}" destId="{AD894077-7757-4B53-AB76-709FFEB24B67}" srcOrd="0" destOrd="0" presId="urn:microsoft.com/office/officeart/2008/layout/NameandTitleOrganizationalChart"/>
    <dgm:cxn modelId="{8490D3CD-585E-490B-A6E8-3FE221ED52BF}" type="presOf" srcId="{9F475A2A-4AD8-4331-B879-4EBCDFDF7E16}" destId="{C6A6E645-A652-418B-9A96-ED43895D8367}" srcOrd="0" destOrd="0" presId="urn:microsoft.com/office/officeart/2008/layout/NameandTitleOrganizationalChart"/>
    <dgm:cxn modelId="{38557CCE-2DCC-4B2B-8AEC-15BD5F94CE84}" type="presOf" srcId="{8E08D4AB-2469-4370-A1F7-404AD89C8750}" destId="{934BF7C1-BA28-4B43-BDBC-9ABA890789E7}" srcOrd="0" destOrd="0" presId="urn:microsoft.com/office/officeart/2008/layout/NameandTitleOrganizationalChart"/>
    <dgm:cxn modelId="{97A7A5CE-4838-45D3-87D9-8D3D527FF2AA}" srcId="{18494FE2-ECEB-4270-BF15-B9C3BEA74566}" destId="{3DE7CC1D-9778-462C-BC6A-EC65DD5629ED}" srcOrd="0" destOrd="0" parTransId="{4FC6375E-4617-460E-A9D0-DD2A1FE561E5}" sibTransId="{54E102FD-E7C9-4132-8A99-0D568A247C6F}"/>
    <dgm:cxn modelId="{A2CCA3D3-85D1-4098-BCE9-FE6AB635A864}" type="presOf" srcId="{A86A23E3-B4B0-41D5-9FA0-26D81D9D3F39}" destId="{3E8D93AB-E089-4BAF-AC89-1A5470D56682}" srcOrd="0" destOrd="0" presId="urn:microsoft.com/office/officeart/2008/layout/NameandTitleOrganizationalChart"/>
    <dgm:cxn modelId="{5EF541D4-6C63-4BDC-AFEF-A16A8FA215B3}" type="presOf" srcId="{3DE7CC1D-9778-462C-BC6A-EC65DD5629ED}" destId="{57CB222A-FE95-4439-AC5C-07A208C76B0D}" srcOrd="0" destOrd="0" presId="urn:microsoft.com/office/officeart/2008/layout/NameandTitleOrganizationalChart"/>
    <dgm:cxn modelId="{B98215DD-85FA-4BDA-988F-A72111A88E68}" type="presOf" srcId="{0AB5AF65-2C83-448A-BE76-FEC470FF274E}" destId="{3AE5D68D-0C04-48B1-8825-41C0FAB896C3}" srcOrd="0" destOrd="0" presId="urn:microsoft.com/office/officeart/2008/layout/NameandTitleOrganizationalChart"/>
    <dgm:cxn modelId="{490A30DD-F83E-4356-A7D0-CF99D8EF96F2}" srcId="{3DE7CC1D-9778-462C-BC6A-EC65DD5629ED}" destId="{63B0719B-3575-4545-B163-9222F886ACAF}" srcOrd="6" destOrd="0" parTransId="{69527ED7-C432-421B-9C3A-B10DEAD2C293}" sibTransId="{4719AEF5-D717-48F5-87E8-56A637F0AFED}"/>
    <dgm:cxn modelId="{B39709DE-1E54-48B7-B329-761B99EADF3C}" type="presOf" srcId="{54E102FD-E7C9-4132-8A99-0D568A247C6F}" destId="{09163C27-69E4-4626-933A-B8D360135581}" srcOrd="0" destOrd="0" presId="urn:microsoft.com/office/officeart/2008/layout/NameandTitleOrganizationalChart"/>
    <dgm:cxn modelId="{373A32E1-C7F6-48D8-9056-47893339F4F2}" type="presOf" srcId="{6EC332F8-516F-46C9-B527-C293C26BEBF7}" destId="{5ABDEB1B-E023-4E42-9F60-AE052342E935}" srcOrd="1" destOrd="0" presId="urn:microsoft.com/office/officeart/2008/layout/NameandTitleOrganizationalChart"/>
    <dgm:cxn modelId="{373DE0E4-EE63-47A7-81B6-2C8561FBAA73}" type="presOf" srcId="{63B0719B-3575-4545-B163-9222F886ACAF}" destId="{5266C741-72C4-4013-B822-66CE08A72A53}" srcOrd="1" destOrd="0" presId="urn:microsoft.com/office/officeart/2008/layout/NameandTitleOrganizationalChart"/>
    <dgm:cxn modelId="{9A779AE6-7636-48E0-9EFE-3395618AA22C}" type="presOf" srcId="{3DE7CC1D-9778-462C-BC6A-EC65DD5629ED}" destId="{4DF44E1A-AA6B-4B09-A709-E07B86C3EAF0}" srcOrd="1" destOrd="0" presId="urn:microsoft.com/office/officeart/2008/layout/NameandTitleOrganizationalChart"/>
    <dgm:cxn modelId="{BF1A63F1-0AA3-4778-A6AD-938CC9359C92}" type="presOf" srcId="{A86A23E3-B4B0-41D5-9FA0-26D81D9D3F39}" destId="{83DB0274-18AA-41D0-B707-4D5F66B70523}" srcOrd="1" destOrd="0" presId="urn:microsoft.com/office/officeart/2008/layout/NameandTitleOrganizationalChart"/>
    <dgm:cxn modelId="{E0AFA6F6-EA21-4397-A8E8-F2AAAF451897}" type="presOf" srcId="{EE0B66D4-D1E0-4919-A2C9-B033D7EBC10A}" destId="{29D19713-CF49-4766-8427-586B91139A17}" srcOrd="0" destOrd="0" presId="urn:microsoft.com/office/officeart/2008/layout/NameandTitleOrganizationalChart"/>
    <dgm:cxn modelId="{CA7D81FA-96EA-4FDE-9120-2E2182EEE365}" type="presOf" srcId="{14CA4F13-351B-4D24-A5AD-96527DB4B39C}" destId="{528252FB-7361-4293-9F65-466E6B0AEB94}" srcOrd="0" destOrd="0" presId="urn:microsoft.com/office/officeart/2008/layout/NameandTitleOrganizationalChart"/>
    <dgm:cxn modelId="{5A92A2FA-3731-4E65-A12A-821D78265132}" srcId="{14CA4F13-351B-4D24-A5AD-96527DB4B39C}" destId="{92CBC4CC-5704-43C2-9D26-29C8E11DDFF5}" srcOrd="0" destOrd="0" parTransId="{0AB5AF65-2C83-448A-BE76-FEC470FF274E}" sibTransId="{B3DC4EFA-7374-4BCB-9BA9-54885ECD2E76}"/>
    <dgm:cxn modelId="{8884D0FB-5A56-44CD-9BF3-5C3ED8EEB990}" type="presOf" srcId="{1BD8CAEA-464D-4040-8AB6-CF0033E91BA2}" destId="{FE57444A-14CD-47EB-B7F4-7F372127B7A5}" srcOrd="1" destOrd="0" presId="urn:microsoft.com/office/officeart/2008/layout/NameandTitleOrganizationalChart"/>
    <dgm:cxn modelId="{CCD38FFC-A8EB-48B2-8799-1FFF49190B65}" type="presOf" srcId="{8AF89AF4-1A43-4386-A405-EAFF11B5F522}" destId="{A7019F27-B456-4DB9-B2BB-5A5CCFAF97EC}" srcOrd="0" destOrd="0" presId="urn:microsoft.com/office/officeart/2008/layout/NameandTitleOrganizationalChart"/>
    <dgm:cxn modelId="{FFA281FD-6BDA-486D-9196-D371AF974B9F}" srcId="{3DE7CC1D-9778-462C-BC6A-EC65DD5629ED}" destId="{375081CE-30C5-4FF9-A91E-2318977A815C}" srcOrd="2" destOrd="0" parTransId="{B94D7F9E-BBE4-48D8-ACCD-B073E719CD92}" sibTransId="{FB430B67-A9A0-4C10-86B6-61C6E7CCA344}"/>
    <dgm:cxn modelId="{3EADB5FF-BF96-493E-87A0-30FBC26BBD87}" type="presOf" srcId="{007AE914-61FD-42D0-B6C9-FE9E54203465}" destId="{857D7FA1-B7EA-49D1-8628-53BF128983AC}" srcOrd="0" destOrd="0" presId="urn:microsoft.com/office/officeart/2008/layout/NameandTitleOrganizationalChart"/>
    <dgm:cxn modelId="{CE9D0E66-8DEA-4AB5-BC40-000A1AEA8D4F}" type="presParOf" srcId="{48374209-C41D-4E09-BCA0-2658CB82AE33}" destId="{755B6706-07B6-432B-AD38-3EDC15284C69}" srcOrd="0" destOrd="0" presId="urn:microsoft.com/office/officeart/2008/layout/NameandTitleOrganizationalChart"/>
    <dgm:cxn modelId="{5BAA8963-4AFD-4765-8E5F-9F7E5AB23950}" type="presParOf" srcId="{755B6706-07B6-432B-AD38-3EDC15284C69}" destId="{220B5EA0-572A-4D5B-AD82-B1DDF3415B47}" srcOrd="0" destOrd="0" presId="urn:microsoft.com/office/officeart/2008/layout/NameandTitleOrganizationalChart"/>
    <dgm:cxn modelId="{966C3A80-6142-47C1-90FE-2827545345DA}" type="presParOf" srcId="{220B5EA0-572A-4D5B-AD82-B1DDF3415B47}" destId="{57CB222A-FE95-4439-AC5C-07A208C76B0D}" srcOrd="0" destOrd="0" presId="urn:microsoft.com/office/officeart/2008/layout/NameandTitleOrganizationalChart"/>
    <dgm:cxn modelId="{0C18038F-6879-4BB9-A34E-792D7B2FF7FF}" type="presParOf" srcId="{220B5EA0-572A-4D5B-AD82-B1DDF3415B47}" destId="{09163C27-69E4-4626-933A-B8D360135581}" srcOrd="1" destOrd="0" presId="urn:microsoft.com/office/officeart/2008/layout/NameandTitleOrganizationalChart"/>
    <dgm:cxn modelId="{511B9163-6C6B-4889-A5B9-2FC6D7BFC7C7}" type="presParOf" srcId="{220B5EA0-572A-4D5B-AD82-B1DDF3415B47}" destId="{4DF44E1A-AA6B-4B09-A709-E07B86C3EAF0}" srcOrd="2" destOrd="0" presId="urn:microsoft.com/office/officeart/2008/layout/NameandTitleOrganizationalChart"/>
    <dgm:cxn modelId="{718104BD-EB76-4DE8-8364-C26F2CDDD7C6}" type="presParOf" srcId="{755B6706-07B6-432B-AD38-3EDC15284C69}" destId="{09D06413-578B-44E9-ABCA-D95A8355A438}" srcOrd="1" destOrd="0" presId="urn:microsoft.com/office/officeart/2008/layout/NameandTitleOrganizationalChart"/>
    <dgm:cxn modelId="{C06F5429-9544-48A2-980F-BAEEEA95FC32}" type="presParOf" srcId="{09D06413-578B-44E9-ABCA-D95A8355A438}" destId="{934BF7C1-BA28-4B43-BDBC-9ABA890789E7}" srcOrd="0" destOrd="0" presId="urn:microsoft.com/office/officeart/2008/layout/NameandTitleOrganizationalChart"/>
    <dgm:cxn modelId="{1CB65D16-BA32-407D-92B6-41F9704E3218}" type="presParOf" srcId="{09D06413-578B-44E9-ABCA-D95A8355A438}" destId="{E86613C1-F069-47E7-8A0C-DE8994239812}" srcOrd="1" destOrd="0" presId="urn:microsoft.com/office/officeart/2008/layout/NameandTitleOrganizationalChart"/>
    <dgm:cxn modelId="{D385490D-AB2E-412A-A931-22E6D5AD4294}" type="presParOf" srcId="{E86613C1-F069-47E7-8A0C-DE8994239812}" destId="{4B88A04D-7E49-4B37-B484-E3EE837DE2CA}" srcOrd="0" destOrd="0" presId="urn:microsoft.com/office/officeart/2008/layout/NameandTitleOrganizationalChart"/>
    <dgm:cxn modelId="{0786E700-6224-478A-A4B0-82166BDDAF50}" type="presParOf" srcId="{4B88A04D-7E49-4B37-B484-E3EE837DE2CA}" destId="{3D290166-30BA-4ABD-85CF-D1675321D6AA}" srcOrd="0" destOrd="0" presId="urn:microsoft.com/office/officeart/2008/layout/NameandTitleOrganizationalChart"/>
    <dgm:cxn modelId="{E14620C5-DEFF-45EB-A672-5878CC3E28E3}" type="presParOf" srcId="{4B88A04D-7E49-4B37-B484-E3EE837DE2CA}" destId="{DEC31D38-5388-4DCB-962E-A71AD19FEB30}" srcOrd="1" destOrd="0" presId="urn:microsoft.com/office/officeart/2008/layout/NameandTitleOrganizationalChart"/>
    <dgm:cxn modelId="{831072AE-E104-4CD4-A386-8504D1C5BC25}" type="presParOf" srcId="{4B88A04D-7E49-4B37-B484-E3EE837DE2CA}" destId="{9C0E8149-7D79-4857-AB0D-920B12594552}" srcOrd="2" destOrd="0" presId="urn:microsoft.com/office/officeart/2008/layout/NameandTitleOrganizationalChart"/>
    <dgm:cxn modelId="{2343E99D-FF46-4F93-B007-4B3DF3D4D43D}" type="presParOf" srcId="{E86613C1-F069-47E7-8A0C-DE8994239812}" destId="{6FAEF2FA-4188-4A2F-86DE-53A07B4D320F}" srcOrd="1" destOrd="0" presId="urn:microsoft.com/office/officeart/2008/layout/NameandTitleOrganizationalChart"/>
    <dgm:cxn modelId="{C53E4C09-B38B-43F5-9A25-1CB1C2E1B882}" type="presParOf" srcId="{E86613C1-F069-47E7-8A0C-DE8994239812}" destId="{58ED3007-215E-4E73-B1DE-29E269562A21}" srcOrd="2" destOrd="0" presId="urn:microsoft.com/office/officeart/2008/layout/NameandTitleOrganizationalChart"/>
    <dgm:cxn modelId="{C9B25D5B-AF04-410D-9C82-A029B22F0421}" type="presParOf" srcId="{09D06413-578B-44E9-ABCA-D95A8355A438}" destId="{8992C0C4-DB65-4EB2-8147-CF914F796BCE}" srcOrd="2" destOrd="0" presId="urn:microsoft.com/office/officeart/2008/layout/NameandTitleOrganizationalChart"/>
    <dgm:cxn modelId="{C3A325B6-F049-4953-9490-FEEBDD4CE6C2}" type="presParOf" srcId="{09D06413-578B-44E9-ABCA-D95A8355A438}" destId="{347D6351-F981-4A70-909C-3E49215077E9}" srcOrd="3" destOrd="0" presId="urn:microsoft.com/office/officeart/2008/layout/NameandTitleOrganizationalChart"/>
    <dgm:cxn modelId="{537D8137-8B09-48F8-8B66-758E2A02320F}" type="presParOf" srcId="{347D6351-F981-4A70-909C-3E49215077E9}" destId="{645440C3-48DD-41A1-B5C5-CED3137DC25C}" srcOrd="0" destOrd="0" presId="urn:microsoft.com/office/officeart/2008/layout/NameandTitleOrganizationalChart"/>
    <dgm:cxn modelId="{3C202DC0-4AAD-4621-9689-6BCC4ABAD6D5}" type="presParOf" srcId="{645440C3-48DD-41A1-B5C5-CED3137DC25C}" destId="{3E8D93AB-E089-4BAF-AC89-1A5470D56682}" srcOrd="0" destOrd="0" presId="urn:microsoft.com/office/officeart/2008/layout/NameandTitleOrganizationalChart"/>
    <dgm:cxn modelId="{DC248175-C334-4677-81AE-278198A3917B}" type="presParOf" srcId="{645440C3-48DD-41A1-B5C5-CED3137DC25C}" destId="{89E925A5-F6E0-44AF-8FC9-2BFC6A03E1A6}" srcOrd="1" destOrd="0" presId="urn:microsoft.com/office/officeart/2008/layout/NameandTitleOrganizationalChart"/>
    <dgm:cxn modelId="{3122D58D-77F9-4F27-A2E1-2B62230E48F3}" type="presParOf" srcId="{645440C3-48DD-41A1-B5C5-CED3137DC25C}" destId="{83DB0274-18AA-41D0-B707-4D5F66B70523}" srcOrd="2" destOrd="0" presId="urn:microsoft.com/office/officeart/2008/layout/NameandTitleOrganizationalChart"/>
    <dgm:cxn modelId="{64B35FB5-6BCB-478E-8408-C39F255A5637}" type="presParOf" srcId="{347D6351-F981-4A70-909C-3E49215077E9}" destId="{EAC1012F-99B2-4F81-8B71-8B8928F1FEF4}" srcOrd="1" destOrd="0" presId="urn:microsoft.com/office/officeart/2008/layout/NameandTitleOrganizationalChart"/>
    <dgm:cxn modelId="{AA0A16F3-41F5-44CA-8EB3-3CC22FAB7200}" type="presParOf" srcId="{347D6351-F981-4A70-909C-3E49215077E9}" destId="{2554A7C8-CE12-473B-905E-E97956B02FE3}" srcOrd="2" destOrd="0" presId="urn:microsoft.com/office/officeart/2008/layout/NameandTitleOrganizationalChart"/>
    <dgm:cxn modelId="{740E45DA-D12E-459D-9AD6-91E832AA26BD}" type="presParOf" srcId="{09D06413-578B-44E9-ABCA-D95A8355A438}" destId="{B14FF4C9-025B-4F29-950B-96207FDE3CCC}" srcOrd="4" destOrd="0" presId="urn:microsoft.com/office/officeart/2008/layout/NameandTitleOrganizationalChart"/>
    <dgm:cxn modelId="{46880F65-C851-4A83-9005-BB688C041771}" type="presParOf" srcId="{09D06413-578B-44E9-ABCA-D95A8355A438}" destId="{2D72ECAF-BD45-4C54-AD95-9B23B9A7FC12}" srcOrd="5" destOrd="0" presId="urn:microsoft.com/office/officeart/2008/layout/NameandTitleOrganizationalChart"/>
    <dgm:cxn modelId="{84BC0849-269D-4460-8393-6DDF2FA0F486}" type="presParOf" srcId="{2D72ECAF-BD45-4C54-AD95-9B23B9A7FC12}" destId="{F230039A-5E3D-4D19-B4F7-6F4F873D462A}" srcOrd="0" destOrd="0" presId="urn:microsoft.com/office/officeart/2008/layout/NameandTitleOrganizationalChart"/>
    <dgm:cxn modelId="{484EF36A-3174-4BAE-8407-D2D986685C10}" type="presParOf" srcId="{F230039A-5E3D-4D19-B4F7-6F4F873D462A}" destId="{AA00F50A-0C75-46FA-B91D-40BFB5CB2F22}" srcOrd="0" destOrd="0" presId="urn:microsoft.com/office/officeart/2008/layout/NameandTitleOrganizationalChart"/>
    <dgm:cxn modelId="{DBDCF9BB-EA5F-41CB-BB66-95FA3A1C7C9D}" type="presParOf" srcId="{F230039A-5E3D-4D19-B4F7-6F4F873D462A}" destId="{FDBBE4DE-FA13-4049-A113-32B24A472E0A}" srcOrd="1" destOrd="0" presId="urn:microsoft.com/office/officeart/2008/layout/NameandTitleOrganizationalChart"/>
    <dgm:cxn modelId="{B45BAB86-2529-4E38-BFDF-72ADF00A052B}" type="presParOf" srcId="{F230039A-5E3D-4D19-B4F7-6F4F873D462A}" destId="{43AEAF75-6DE8-44FC-929A-BB257BECC312}" srcOrd="2" destOrd="0" presId="urn:microsoft.com/office/officeart/2008/layout/NameandTitleOrganizationalChart"/>
    <dgm:cxn modelId="{1A5EC067-C0EF-4FFF-8446-0BD070F03872}" type="presParOf" srcId="{2D72ECAF-BD45-4C54-AD95-9B23B9A7FC12}" destId="{B00BB515-99A6-4DDE-AB45-F9008D85C034}" srcOrd="1" destOrd="0" presId="urn:microsoft.com/office/officeart/2008/layout/NameandTitleOrganizationalChart"/>
    <dgm:cxn modelId="{AAB7392E-2F6B-422E-B35F-1F7FE1B2E37F}" type="presParOf" srcId="{2D72ECAF-BD45-4C54-AD95-9B23B9A7FC12}" destId="{3B1EC87B-89BE-4ECF-98AF-C759910C90A8}" srcOrd="2" destOrd="0" presId="urn:microsoft.com/office/officeart/2008/layout/NameandTitleOrganizationalChart"/>
    <dgm:cxn modelId="{2F0AED41-48BA-483A-A853-4FB1C41F22A8}" type="presParOf" srcId="{09D06413-578B-44E9-ABCA-D95A8355A438}" destId="{060E0E47-7BE5-49A4-BAFF-A882C96C4843}" srcOrd="6" destOrd="0" presId="urn:microsoft.com/office/officeart/2008/layout/NameandTitleOrganizationalChart"/>
    <dgm:cxn modelId="{B0CC6F34-ED0C-48DE-A633-C8122140DEA0}" type="presParOf" srcId="{09D06413-578B-44E9-ABCA-D95A8355A438}" destId="{11F304C3-C5EA-46CC-BF6B-F78C0C21380A}" srcOrd="7" destOrd="0" presId="urn:microsoft.com/office/officeart/2008/layout/NameandTitleOrganizationalChart"/>
    <dgm:cxn modelId="{E774B796-B763-4016-B39C-E5B39380ECEA}" type="presParOf" srcId="{11F304C3-C5EA-46CC-BF6B-F78C0C21380A}" destId="{130C3866-388B-4B4D-A311-582C263D10CE}" srcOrd="0" destOrd="0" presId="urn:microsoft.com/office/officeart/2008/layout/NameandTitleOrganizationalChart"/>
    <dgm:cxn modelId="{43A5A518-0AEC-496B-AB77-39433D26438D}" type="presParOf" srcId="{130C3866-388B-4B4D-A311-582C263D10CE}" destId="{528252FB-7361-4293-9F65-466E6B0AEB94}" srcOrd="0" destOrd="0" presId="urn:microsoft.com/office/officeart/2008/layout/NameandTitleOrganizationalChart"/>
    <dgm:cxn modelId="{53F2817F-832A-4907-B5E7-8057BE11EA3B}" type="presParOf" srcId="{130C3866-388B-4B4D-A311-582C263D10CE}" destId="{B607B658-C0A9-4583-81F5-CD9FC25EAD97}" srcOrd="1" destOrd="0" presId="urn:microsoft.com/office/officeart/2008/layout/NameandTitleOrganizationalChart"/>
    <dgm:cxn modelId="{9D361A03-31A8-4D3C-A154-A8C9B15FA4B3}" type="presParOf" srcId="{130C3866-388B-4B4D-A311-582C263D10CE}" destId="{3CAEFAF5-DEF9-4E26-B759-046EF08293A4}" srcOrd="2" destOrd="0" presId="urn:microsoft.com/office/officeart/2008/layout/NameandTitleOrganizationalChart"/>
    <dgm:cxn modelId="{7E90401B-8D44-4992-BE70-14E58D906630}" type="presParOf" srcId="{11F304C3-C5EA-46CC-BF6B-F78C0C21380A}" destId="{58F91A9D-4310-4B03-A395-70B7C10C416E}" srcOrd="1" destOrd="0" presId="urn:microsoft.com/office/officeart/2008/layout/NameandTitleOrganizationalChart"/>
    <dgm:cxn modelId="{3B0BC2A5-A5DF-4864-84C6-AC6132E1584A}" type="presParOf" srcId="{58F91A9D-4310-4B03-A395-70B7C10C416E}" destId="{3AE5D68D-0C04-48B1-8825-41C0FAB896C3}" srcOrd="0" destOrd="0" presId="urn:microsoft.com/office/officeart/2008/layout/NameandTitleOrganizationalChart"/>
    <dgm:cxn modelId="{176C7DBF-066D-4510-ABE4-6D93AEC793AC}" type="presParOf" srcId="{58F91A9D-4310-4B03-A395-70B7C10C416E}" destId="{8D753745-A31D-489C-9D8D-0897EE9C59CA}" srcOrd="1" destOrd="0" presId="urn:microsoft.com/office/officeart/2008/layout/NameandTitleOrganizationalChart"/>
    <dgm:cxn modelId="{DF9569CC-60DC-401B-B667-B80B918402E0}" type="presParOf" srcId="{8D753745-A31D-489C-9D8D-0897EE9C59CA}" destId="{57255F86-45CE-4C7B-9D3A-081294FADF18}" srcOrd="0" destOrd="0" presId="urn:microsoft.com/office/officeart/2008/layout/NameandTitleOrganizationalChart"/>
    <dgm:cxn modelId="{92B89367-2D08-44E5-A93A-B050750774E1}" type="presParOf" srcId="{57255F86-45CE-4C7B-9D3A-081294FADF18}" destId="{9FAA4D33-5D9B-4901-BD3D-8E60383CBB2D}" srcOrd="0" destOrd="0" presId="urn:microsoft.com/office/officeart/2008/layout/NameandTitleOrganizationalChart"/>
    <dgm:cxn modelId="{2AE662B1-47B7-48E5-AC23-F5CFD7FCA913}" type="presParOf" srcId="{57255F86-45CE-4C7B-9D3A-081294FADF18}" destId="{AD894077-7757-4B53-AB76-709FFEB24B67}" srcOrd="1" destOrd="0" presId="urn:microsoft.com/office/officeart/2008/layout/NameandTitleOrganizationalChart"/>
    <dgm:cxn modelId="{0590723B-C465-42DD-A327-AF3119ABCE9F}" type="presParOf" srcId="{57255F86-45CE-4C7B-9D3A-081294FADF18}" destId="{9128C70C-0562-4B7F-A33D-81C817F96D54}" srcOrd="2" destOrd="0" presId="urn:microsoft.com/office/officeart/2008/layout/NameandTitleOrganizationalChart"/>
    <dgm:cxn modelId="{9C0B68FA-72B2-44E0-B2ED-AA965FA18EDC}" type="presParOf" srcId="{8D753745-A31D-489C-9D8D-0897EE9C59CA}" destId="{938F2E50-2170-4080-95BB-16F19E4FFCDB}" srcOrd="1" destOrd="0" presId="urn:microsoft.com/office/officeart/2008/layout/NameandTitleOrganizationalChart"/>
    <dgm:cxn modelId="{60629C34-FBCB-47A8-BADC-285190E41F11}" type="presParOf" srcId="{8D753745-A31D-489C-9D8D-0897EE9C59CA}" destId="{CFBDC492-6B8C-4A43-875D-5891810A714B}" srcOrd="2" destOrd="0" presId="urn:microsoft.com/office/officeart/2008/layout/NameandTitleOrganizationalChart"/>
    <dgm:cxn modelId="{DB0EF251-564F-47E9-A2CE-F6AC9B2E9EF6}" type="presParOf" srcId="{58F91A9D-4310-4B03-A395-70B7C10C416E}" destId="{FFE8AC11-316F-4158-A9BD-C77E7329FF74}" srcOrd="2" destOrd="0" presId="urn:microsoft.com/office/officeart/2008/layout/NameandTitleOrganizationalChart"/>
    <dgm:cxn modelId="{21446B7D-74D3-4A9F-A3DD-039C891E7F49}" type="presParOf" srcId="{58F91A9D-4310-4B03-A395-70B7C10C416E}" destId="{1BDCF74C-A4E8-4482-87D7-94E976E92F0D}" srcOrd="3" destOrd="0" presId="urn:microsoft.com/office/officeart/2008/layout/NameandTitleOrganizationalChart"/>
    <dgm:cxn modelId="{684EC1AF-2FB2-41C0-B12F-D165663F85BA}" type="presParOf" srcId="{1BDCF74C-A4E8-4482-87D7-94E976E92F0D}" destId="{44F65713-7737-4209-98B4-D72C3809FD83}" srcOrd="0" destOrd="0" presId="urn:microsoft.com/office/officeart/2008/layout/NameandTitleOrganizationalChart"/>
    <dgm:cxn modelId="{8374AD1C-EF8A-48C2-BB4D-0BD3BBF37B5A}" type="presParOf" srcId="{44F65713-7737-4209-98B4-D72C3809FD83}" destId="{FB2B9F7D-4864-44BD-B8F4-394E8BCFB9EE}" srcOrd="0" destOrd="0" presId="urn:microsoft.com/office/officeart/2008/layout/NameandTitleOrganizationalChart"/>
    <dgm:cxn modelId="{DB510835-459C-44A2-9407-01EF373EDE0D}" type="presParOf" srcId="{44F65713-7737-4209-98B4-D72C3809FD83}" destId="{1005634A-F2B3-4F9A-B0EC-CD19DEF7EA44}" srcOrd="1" destOrd="0" presId="urn:microsoft.com/office/officeart/2008/layout/NameandTitleOrganizationalChart"/>
    <dgm:cxn modelId="{D72119B4-29A4-4E67-9198-10FFF633EF3E}" type="presParOf" srcId="{44F65713-7737-4209-98B4-D72C3809FD83}" destId="{465FD602-EC71-4AFF-BF27-9FBA33833B8F}" srcOrd="2" destOrd="0" presId="urn:microsoft.com/office/officeart/2008/layout/NameandTitleOrganizationalChart"/>
    <dgm:cxn modelId="{73B5676C-6110-4D97-A368-77F882E81F04}" type="presParOf" srcId="{1BDCF74C-A4E8-4482-87D7-94E976E92F0D}" destId="{0FED3E89-400E-4CE7-88D0-FC44E9428517}" srcOrd="1" destOrd="0" presId="urn:microsoft.com/office/officeart/2008/layout/NameandTitleOrganizationalChart"/>
    <dgm:cxn modelId="{23465D62-7BF6-457C-8068-1E6188A64D20}" type="presParOf" srcId="{1BDCF74C-A4E8-4482-87D7-94E976E92F0D}" destId="{EE97BE45-9802-4D74-A10F-2199F353BB38}" srcOrd="2" destOrd="0" presId="urn:microsoft.com/office/officeart/2008/layout/NameandTitleOrganizationalChart"/>
    <dgm:cxn modelId="{C832A4EA-287F-493C-9455-32EA5B49FB5E}" type="presParOf" srcId="{58F91A9D-4310-4B03-A395-70B7C10C416E}" destId="{753CDBCC-C207-447A-9467-F89233273335}" srcOrd="4" destOrd="0" presId="urn:microsoft.com/office/officeart/2008/layout/NameandTitleOrganizationalChart"/>
    <dgm:cxn modelId="{137115BA-D2D0-4BCE-A69B-BC55ADFFE22E}" type="presParOf" srcId="{58F91A9D-4310-4B03-A395-70B7C10C416E}" destId="{F070FEDD-F876-4B3E-93B0-138B107D4187}" srcOrd="5" destOrd="0" presId="urn:microsoft.com/office/officeart/2008/layout/NameandTitleOrganizationalChart"/>
    <dgm:cxn modelId="{D23AE5F3-0388-4F5F-A0A8-B0613E0190EF}" type="presParOf" srcId="{F070FEDD-F876-4B3E-93B0-138B107D4187}" destId="{34FFB40B-99EE-4869-84BE-DF48559E4BDF}" srcOrd="0" destOrd="0" presId="urn:microsoft.com/office/officeart/2008/layout/NameandTitleOrganizationalChart"/>
    <dgm:cxn modelId="{6D99D072-1131-4642-84E0-64B54D1C853F}" type="presParOf" srcId="{34FFB40B-99EE-4869-84BE-DF48559E4BDF}" destId="{857D7FA1-B7EA-49D1-8628-53BF128983AC}" srcOrd="0" destOrd="0" presId="urn:microsoft.com/office/officeart/2008/layout/NameandTitleOrganizationalChart"/>
    <dgm:cxn modelId="{D2DAA300-7D86-44D9-88E4-3952743ACA7E}" type="presParOf" srcId="{34FFB40B-99EE-4869-84BE-DF48559E4BDF}" destId="{4C291652-6C92-4B94-ACF1-9BE8FB6BE581}" srcOrd="1" destOrd="0" presId="urn:microsoft.com/office/officeart/2008/layout/NameandTitleOrganizationalChart"/>
    <dgm:cxn modelId="{25F6A9E1-35B5-4F85-B614-F3B69BC1A073}" type="presParOf" srcId="{34FFB40B-99EE-4869-84BE-DF48559E4BDF}" destId="{16E8C839-5FBD-491E-889D-1EB86554BABD}" srcOrd="2" destOrd="0" presId="urn:microsoft.com/office/officeart/2008/layout/NameandTitleOrganizationalChart"/>
    <dgm:cxn modelId="{816CD8FB-B5AA-431F-A329-675468BEE5A9}" type="presParOf" srcId="{F070FEDD-F876-4B3E-93B0-138B107D4187}" destId="{5ACDBCA8-BDA7-4CFE-8A4F-92D63F37FBE8}" srcOrd="1" destOrd="0" presId="urn:microsoft.com/office/officeart/2008/layout/NameandTitleOrganizationalChart"/>
    <dgm:cxn modelId="{5015A886-953E-448B-B700-CFD55EAD94CC}" type="presParOf" srcId="{F070FEDD-F876-4B3E-93B0-138B107D4187}" destId="{315B6382-23EE-4D56-9A77-EC9002A2F5CD}" srcOrd="2" destOrd="0" presId="urn:microsoft.com/office/officeart/2008/layout/NameandTitleOrganizationalChart"/>
    <dgm:cxn modelId="{806AC17E-C4D9-4851-BA8B-9486B5C1AA7F}" type="presParOf" srcId="{58F91A9D-4310-4B03-A395-70B7C10C416E}" destId="{A7019F27-B456-4DB9-B2BB-5A5CCFAF97EC}" srcOrd="6" destOrd="0" presId="urn:microsoft.com/office/officeart/2008/layout/NameandTitleOrganizationalChart"/>
    <dgm:cxn modelId="{DEB20294-D847-4684-AD7C-9746ADA9A734}" type="presParOf" srcId="{58F91A9D-4310-4B03-A395-70B7C10C416E}" destId="{4B356177-3CA0-49D1-BB4C-5CA6A3FA0411}" srcOrd="7" destOrd="0" presId="urn:microsoft.com/office/officeart/2008/layout/NameandTitleOrganizationalChart"/>
    <dgm:cxn modelId="{8B0BDA8A-C5CD-46DE-BD3F-B1F4B33188B3}" type="presParOf" srcId="{4B356177-3CA0-49D1-BB4C-5CA6A3FA0411}" destId="{C437A21E-7275-4B21-A81E-87D8D49D2090}" srcOrd="0" destOrd="0" presId="urn:microsoft.com/office/officeart/2008/layout/NameandTitleOrganizationalChart"/>
    <dgm:cxn modelId="{5E805699-F06E-4855-95FC-907613113261}" type="presParOf" srcId="{C437A21E-7275-4B21-A81E-87D8D49D2090}" destId="{19C0BBF5-00B9-46D3-A7BC-4D88B34FB22D}" srcOrd="0" destOrd="0" presId="urn:microsoft.com/office/officeart/2008/layout/NameandTitleOrganizationalChart"/>
    <dgm:cxn modelId="{A3AE5C96-B236-4B71-A30E-7771B2ADC3F9}" type="presParOf" srcId="{C437A21E-7275-4B21-A81E-87D8D49D2090}" destId="{5FAF1977-DE82-4B5C-B9C1-EF39EE77FF91}" srcOrd="1" destOrd="0" presId="urn:microsoft.com/office/officeart/2008/layout/NameandTitleOrganizationalChart"/>
    <dgm:cxn modelId="{4ECC7EE0-03BA-4EF6-B172-B2E83C3030ED}" type="presParOf" srcId="{C437A21E-7275-4B21-A81E-87D8D49D2090}" destId="{1FEF5208-30A7-4338-8E93-DB92C298157A}" srcOrd="2" destOrd="0" presId="urn:microsoft.com/office/officeart/2008/layout/NameandTitleOrganizationalChart"/>
    <dgm:cxn modelId="{75A07BF9-38B3-4F1D-8CE4-D886BBD0977C}" type="presParOf" srcId="{4B356177-3CA0-49D1-BB4C-5CA6A3FA0411}" destId="{F6F26380-E648-494E-A0CC-2A4CF1012F05}" srcOrd="1" destOrd="0" presId="urn:microsoft.com/office/officeart/2008/layout/NameandTitleOrganizationalChart"/>
    <dgm:cxn modelId="{5EED12BC-FE06-4B25-AE77-7E2409C26C21}" type="presParOf" srcId="{4B356177-3CA0-49D1-BB4C-5CA6A3FA0411}" destId="{235A073E-0626-42B9-8A63-6E4E70B04A7E}" srcOrd="2" destOrd="0" presId="urn:microsoft.com/office/officeart/2008/layout/NameandTitleOrganizationalChart"/>
    <dgm:cxn modelId="{A674CDAA-F859-46DE-8DDE-257C2F2E1EED}" type="presParOf" srcId="{58F91A9D-4310-4B03-A395-70B7C10C416E}" destId="{ED6C2A23-455B-40B2-AA89-9F4CAAB3B268}" srcOrd="8" destOrd="0" presId="urn:microsoft.com/office/officeart/2008/layout/NameandTitleOrganizationalChart"/>
    <dgm:cxn modelId="{EE4872F5-DDC8-4782-A79A-BDD8A04B9E8C}" type="presParOf" srcId="{58F91A9D-4310-4B03-A395-70B7C10C416E}" destId="{48A40C8D-4476-423B-90F4-AAD2B0E82C9C}" srcOrd="9" destOrd="0" presId="urn:microsoft.com/office/officeart/2008/layout/NameandTitleOrganizationalChart"/>
    <dgm:cxn modelId="{A2AF15AD-3D6E-4CE9-8847-4569702173FA}" type="presParOf" srcId="{48A40C8D-4476-423B-90F4-AAD2B0E82C9C}" destId="{BF8956CC-4117-4E2C-98EC-93307E5C8F2D}" srcOrd="0" destOrd="0" presId="urn:microsoft.com/office/officeart/2008/layout/NameandTitleOrganizationalChart"/>
    <dgm:cxn modelId="{F42DDCE4-1908-474B-98AD-A7AA387A9213}" type="presParOf" srcId="{BF8956CC-4117-4E2C-98EC-93307E5C8F2D}" destId="{29D19713-CF49-4766-8427-586B91139A17}" srcOrd="0" destOrd="0" presId="urn:microsoft.com/office/officeart/2008/layout/NameandTitleOrganizationalChart"/>
    <dgm:cxn modelId="{2DD4D2D4-FBFF-4A58-9722-8582A1E5F02F}" type="presParOf" srcId="{BF8956CC-4117-4E2C-98EC-93307E5C8F2D}" destId="{41B3C524-8074-488C-ABC8-E894771AFF41}" srcOrd="1" destOrd="0" presId="urn:microsoft.com/office/officeart/2008/layout/NameandTitleOrganizationalChart"/>
    <dgm:cxn modelId="{984BC631-DD87-4774-A807-F4D7E6CD7503}" type="presParOf" srcId="{BF8956CC-4117-4E2C-98EC-93307E5C8F2D}" destId="{C9A420B9-0D2C-4B39-B542-1C33D44BCC64}" srcOrd="2" destOrd="0" presId="urn:microsoft.com/office/officeart/2008/layout/NameandTitleOrganizationalChart"/>
    <dgm:cxn modelId="{14E3A9A1-4A7C-40CA-BA94-177D7CA84187}" type="presParOf" srcId="{48A40C8D-4476-423B-90F4-AAD2B0E82C9C}" destId="{4B1A4AE9-C855-4152-A8FA-F5C7170BA491}" srcOrd="1" destOrd="0" presId="urn:microsoft.com/office/officeart/2008/layout/NameandTitleOrganizationalChart"/>
    <dgm:cxn modelId="{C958B6BF-9905-4BBE-BC6B-5DC2D5B0225A}" type="presParOf" srcId="{48A40C8D-4476-423B-90F4-AAD2B0E82C9C}" destId="{D49923BA-373A-4599-8BA0-092E68FB985A}" srcOrd="2" destOrd="0" presId="urn:microsoft.com/office/officeart/2008/layout/NameandTitleOrganizationalChart"/>
    <dgm:cxn modelId="{E5586544-764E-4CD7-B446-E97E8F910CA3}" type="presParOf" srcId="{58F91A9D-4310-4B03-A395-70B7C10C416E}" destId="{DA92E359-E93A-4212-BDF4-41118F59B2E6}" srcOrd="10" destOrd="0" presId="urn:microsoft.com/office/officeart/2008/layout/NameandTitleOrganizationalChart"/>
    <dgm:cxn modelId="{D9E42D8C-7E0D-40DE-8A75-6EAAEC43E4AA}" type="presParOf" srcId="{58F91A9D-4310-4B03-A395-70B7C10C416E}" destId="{6912D208-BAC4-4278-97CE-16657E780D51}" srcOrd="11" destOrd="0" presId="urn:microsoft.com/office/officeart/2008/layout/NameandTitleOrganizationalChart"/>
    <dgm:cxn modelId="{D2A9BD27-5149-4F3E-88DA-5356D78F22A6}" type="presParOf" srcId="{6912D208-BAC4-4278-97CE-16657E780D51}" destId="{574C143F-2190-4D85-9F15-CDAD11D33A2D}" srcOrd="0" destOrd="0" presId="urn:microsoft.com/office/officeart/2008/layout/NameandTitleOrganizationalChart"/>
    <dgm:cxn modelId="{F5C6AE7B-D122-4B74-BC80-F106C9AFD320}" type="presParOf" srcId="{574C143F-2190-4D85-9F15-CDAD11D33A2D}" destId="{4DD30022-005A-49BC-BBB9-D901A59F6FA9}" srcOrd="0" destOrd="0" presId="urn:microsoft.com/office/officeart/2008/layout/NameandTitleOrganizationalChart"/>
    <dgm:cxn modelId="{F06259F5-C16E-4ECA-BAD6-59D76E77E599}" type="presParOf" srcId="{574C143F-2190-4D85-9F15-CDAD11D33A2D}" destId="{B4071F20-ABAF-4A70-94D9-95538064B634}" srcOrd="1" destOrd="0" presId="urn:microsoft.com/office/officeart/2008/layout/NameandTitleOrganizationalChart"/>
    <dgm:cxn modelId="{7BCC1439-0332-4C06-9092-18968BFC0850}" type="presParOf" srcId="{574C143F-2190-4D85-9F15-CDAD11D33A2D}" destId="{DC5ABAC0-9CBD-4FAD-A25A-764949652F99}" srcOrd="2" destOrd="0" presId="urn:microsoft.com/office/officeart/2008/layout/NameandTitleOrganizationalChart"/>
    <dgm:cxn modelId="{59E2B139-C7EF-4BC3-AEA3-3C900C43B82B}" type="presParOf" srcId="{6912D208-BAC4-4278-97CE-16657E780D51}" destId="{F2183887-62CD-452B-81AB-BB9EE875FDB8}" srcOrd="1" destOrd="0" presId="urn:microsoft.com/office/officeart/2008/layout/NameandTitleOrganizationalChart"/>
    <dgm:cxn modelId="{46E3095B-51AF-443D-A4F7-F1C9D9DBE41A}" type="presParOf" srcId="{6912D208-BAC4-4278-97CE-16657E780D51}" destId="{45FD0165-B30C-43AF-A354-4C929E8BF780}" srcOrd="2" destOrd="0" presId="urn:microsoft.com/office/officeart/2008/layout/NameandTitleOrganizationalChart"/>
    <dgm:cxn modelId="{A4321014-88C8-43CC-9F12-A3339324DA60}" type="presParOf" srcId="{58F91A9D-4310-4B03-A395-70B7C10C416E}" destId="{3D66CBC6-85D9-4D51-9FB4-1248D7C9E1AC}" srcOrd="12" destOrd="0" presId="urn:microsoft.com/office/officeart/2008/layout/NameandTitleOrganizationalChart"/>
    <dgm:cxn modelId="{730A1FEF-B48B-4623-BA59-FD568F66081D}" type="presParOf" srcId="{58F91A9D-4310-4B03-A395-70B7C10C416E}" destId="{C04A151E-BC8C-427C-8941-DC7E4C4EA1BD}" srcOrd="13" destOrd="0" presId="urn:microsoft.com/office/officeart/2008/layout/NameandTitleOrganizationalChart"/>
    <dgm:cxn modelId="{AAD6169D-F2A1-4430-8546-19EDD31B9546}" type="presParOf" srcId="{C04A151E-BC8C-427C-8941-DC7E4C4EA1BD}" destId="{8EBE9B4D-25D1-45EB-8A1A-BB2061E3EE81}" srcOrd="0" destOrd="0" presId="urn:microsoft.com/office/officeart/2008/layout/NameandTitleOrganizationalChart"/>
    <dgm:cxn modelId="{576A2658-E8F1-4F7D-A693-29D1B019A8BB}" type="presParOf" srcId="{8EBE9B4D-25D1-45EB-8A1A-BB2061E3EE81}" destId="{0B31984E-A06B-44CC-B696-D15E3CB1CBEA}" srcOrd="0" destOrd="0" presId="urn:microsoft.com/office/officeart/2008/layout/NameandTitleOrganizationalChart"/>
    <dgm:cxn modelId="{DE54E915-6F4F-4296-B78E-1C328AF426F3}" type="presParOf" srcId="{8EBE9B4D-25D1-45EB-8A1A-BB2061E3EE81}" destId="{8056D27A-EB4E-49EE-A7C4-C9EDDD5FE052}" srcOrd="1" destOrd="0" presId="urn:microsoft.com/office/officeart/2008/layout/NameandTitleOrganizationalChart"/>
    <dgm:cxn modelId="{B4F08681-413D-45CE-90F8-2409894D2BE5}" type="presParOf" srcId="{8EBE9B4D-25D1-45EB-8A1A-BB2061E3EE81}" destId="{5380B29C-6D8A-454D-8288-0021B3FBB1E9}" srcOrd="2" destOrd="0" presId="urn:microsoft.com/office/officeart/2008/layout/NameandTitleOrganizationalChart"/>
    <dgm:cxn modelId="{CFD570B2-FCBE-4166-9B03-756D3EBD576D}" type="presParOf" srcId="{C04A151E-BC8C-427C-8941-DC7E4C4EA1BD}" destId="{61BC3A4B-2962-4F36-801B-F3C134C77695}" srcOrd="1" destOrd="0" presId="urn:microsoft.com/office/officeart/2008/layout/NameandTitleOrganizationalChart"/>
    <dgm:cxn modelId="{B0590191-C48F-4E6F-842C-4ADFEFB40333}" type="presParOf" srcId="{C04A151E-BC8C-427C-8941-DC7E4C4EA1BD}" destId="{4C52E5D9-4B18-4D0A-B1D3-0B6E47F406C5}" srcOrd="2" destOrd="0" presId="urn:microsoft.com/office/officeart/2008/layout/NameandTitleOrganizationalChart"/>
    <dgm:cxn modelId="{9D5A6245-97BA-4523-908A-D75443668442}" type="presParOf" srcId="{58F91A9D-4310-4B03-A395-70B7C10C416E}" destId="{BB66C67F-F257-4D95-A5D2-28F9289AD402}" srcOrd="14" destOrd="0" presId="urn:microsoft.com/office/officeart/2008/layout/NameandTitleOrganizationalChart"/>
    <dgm:cxn modelId="{97B2C11D-8439-4A00-9162-1CB91525498D}" type="presParOf" srcId="{58F91A9D-4310-4B03-A395-70B7C10C416E}" destId="{1EFFC724-BEDD-4628-A12E-1F31B0F2FAA1}" srcOrd="15" destOrd="0" presId="urn:microsoft.com/office/officeart/2008/layout/NameandTitleOrganizationalChart"/>
    <dgm:cxn modelId="{2A8E92BB-E6B1-4BE6-8C26-D538FDE454AA}" type="presParOf" srcId="{1EFFC724-BEDD-4628-A12E-1F31B0F2FAA1}" destId="{61C69D3C-BF8F-436B-AE4E-C27CD1CC24AD}" srcOrd="0" destOrd="0" presId="urn:microsoft.com/office/officeart/2008/layout/NameandTitleOrganizationalChart"/>
    <dgm:cxn modelId="{0EF79B13-1ACB-42C4-9EF3-63CCB8AF860D}" type="presParOf" srcId="{61C69D3C-BF8F-436B-AE4E-C27CD1CC24AD}" destId="{E1B10A2E-A5D0-4D0D-A34E-06ABDDCC9E36}" srcOrd="0" destOrd="0" presId="urn:microsoft.com/office/officeart/2008/layout/NameandTitleOrganizationalChart"/>
    <dgm:cxn modelId="{40B038A4-48AC-418B-8C7D-17F91D3D24DD}" type="presParOf" srcId="{61C69D3C-BF8F-436B-AE4E-C27CD1CC24AD}" destId="{A1150830-9DF2-4155-9ABB-3F53A4C24A68}" srcOrd="1" destOrd="0" presId="urn:microsoft.com/office/officeart/2008/layout/NameandTitleOrganizationalChart"/>
    <dgm:cxn modelId="{EE47473A-3B8C-451A-BF2E-0D1EBB3DDD94}" type="presParOf" srcId="{61C69D3C-BF8F-436B-AE4E-C27CD1CC24AD}" destId="{0F5508E7-A7DE-4810-B869-A94A84AEF50E}" srcOrd="2" destOrd="0" presId="urn:microsoft.com/office/officeart/2008/layout/NameandTitleOrganizationalChart"/>
    <dgm:cxn modelId="{F1BA90B2-E12B-42EC-A4CF-8177B6A28198}" type="presParOf" srcId="{1EFFC724-BEDD-4628-A12E-1F31B0F2FAA1}" destId="{54CCBBD3-902A-499A-9F5F-24844AE06771}" srcOrd="1" destOrd="0" presId="urn:microsoft.com/office/officeart/2008/layout/NameandTitleOrganizationalChart"/>
    <dgm:cxn modelId="{6C3C3B77-2E87-42B8-BAB7-57E22FE222A9}" type="presParOf" srcId="{1EFFC724-BEDD-4628-A12E-1F31B0F2FAA1}" destId="{1B168904-0389-41C4-A98A-125879C21E8C}" srcOrd="2" destOrd="0" presId="urn:microsoft.com/office/officeart/2008/layout/NameandTitleOrganizationalChart"/>
    <dgm:cxn modelId="{165F4A4A-F556-49C5-8E95-9416D805B549}" type="presParOf" srcId="{11F304C3-C5EA-46CC-BF6B-F78C0C21380A}" destId="{279B4D64-C37B-4D70-8285-200EAF2ADEC3}" srcOrd="2" destOrd="0" presId="urn:microsoft.com/office/officeart/2008/layout/NameandTitleOrganizationalChart"/>
    <dgm:cxn modelId="{66C8304B-EE6C-4CE5-B485-F0B7A0DFED0F}" type="presParOf" srcId="{09D06413-578B-44E9-ABCA-D95A8355A438}" destId="{69E955C4-C142-4DF3-9E92-70A2899589F9}" srcOrd="8" destOrd="0" presId="urn:microsoft.com/office/officeart/2008/layout/NameandTitleOrganizationalChart"/>
    <dgm:cxn modelId="{2629F215-F3EF-4EEA-B7CB-326C007B7994}" type="presParOf" srcId="{09D06413-578B-44E9-ABCA-D95A8355A438}" destId="{195A6E07-6129-49AD-BD7F-13A14D934723}" srcOrd="9" destOrd="0" presId="urn:microsoft.com/office/officeart/2008/layout/NameandTitleOrganizationalChart"/>
    <dgm:cxn modelId="{5861D69D-0FBF-4B99-923E-1AEF0DFAAAD0}" type="presParOf" srcId="{195A6E07-6129-49AD-BD7F-13A14D934723}" destId="{45999EC1-FA8C-4F07-ACAC-09A7048C30D7}" srcOrd="0" destOrd="0" presId="urn:microsoft.com/office/officeart/2008/layout/NameandTitleOrganizationalChart"/>
    <dgm:cxn modelId="{300658F9-BB35-4E00-9255-62AEDDA4EAF0}" type="presParOf" srcId="{45999EC1-FA8C-4F07-ACAC-09A7048C30D7}" destId="{C6A6E645-A652-418B-9A96-ED43895D8367}" srcOrd="0" destOrd="0" presId="urn:microsoft.com/office/officeart/2008/layout/NameandTitleOrganizationalChart"/>
    <dgm:cxn modelId="{98A691AE-D01E-4079-9586-CF93F3F00949}" type="presParOf" srcId="{45999EC1-FA8C-4F07-ACAC-09A7048C30D7}" destId="{B5076AB9-04CA-401B-9DEA-D13BA3FE1953}" srcOrd="1" destOrd="0" presId="urn:microsoft.com/office/officeart/2008/layout/NameandTitleOrganizationalChart"/>
    <dgm:cxn modelId="{609D8543-B379-41DE-A84E-65DFACFF2177}" type="presParOf" srcId="{45999EC1-FA8C-4F07-ACAC-09A7048C30D7}" destId="{C43A958A-0CE7-4045-8632-E84F04D2970F}" srcOrd="2" destOrd="0" presId="urn:microsoft.com/office/officeart/2008/layout/NameandTitleOrganizationalChart"/>
    <dgm:cxn modelId="{23D50C1D-E6BD-4526-A15B-CD56C132EF56}" type="presParOf" srcId="{195A6E07-6129-49AD-BD7F-13A14D934723}" destId="{55192BA4-81A3-4C12-8319-581E8E6B67BF}" srcOrd="1" destOrd="0" presId="urn:microsoft.com/office/officeart/2008/layout/NameandTitleOrganizationalChart"/>
    <dgm:cxn modelId="{0269774A-3A87-4D98-A084-D74AE9FEAA2D}" type="presParOf" srcId="{195A6E07-6129-49AD-BD7F-13A14D934723}" destId="{533F32C9-344F-46C6-A648-F46ED0E5C3B1}" srcOrd="2" destOrd="0" presId="urn:microsoft.com/office/officeart/2008/layout/NameandTitleOrganizationalChart"/>
    <dgm:cxn modelId="{11DCBBED-A06F-4C22-B31A-B6B3573194CC}" type="presParOf" srcId="{09D06413-578B-44E9-ABCA-D95A8355A438}" destId="{58D8C849-FCB9-4814-8334-99B56B3DEE8A}" srcOrd="10" destOrd="0" presId="urn:microsoft.com/office/officeart/2008/layout/NameandTitleOrganizationalChart"/>
    <dgm:cxn modelId="{4F761DB9-D9F6-49E0-B966-5C4156AC43C2}" type="presParOf" srcId="{09D06413-578B-44E9-ABCA-D95A8355A438}" destId="{4B29ADBA-B0D3-44EA-AFFC-91F83B240DAD}" srcOrd="11" destOrd="0" presId="urn:microsoft.com/office/officeart/2008/layout/NameandTitleOrganizationalChart"/>
    <dgm:cxn modelId="{1B8FFCB0-FD18-42BB-B5F7-587F8EF0FCA6}" type="presParOf" srcId="{4B29ADBA-B0D3-44EA-AFFC-91F83B240DAD}" destId="{C8D99F32-26F8-4AC1-BABC-9659925BAFD3}" srcOrd="0" destOrd="0" presId="urn:microsoft.com/office/officeart/2008/layout/NameandTitleOrganizationalChart"/>
    <dgm:cxn modelId="{AADB520C-A75F-4ED9-A156-C4A086D6F4B4}" type="presParOf" srcId="{C8D99F32-26F8-4AC1-BABC-9659925BAFD3}" destId="{C81A418C-E81C-4DAD-B177-B126406CDE10}" srcOrd="0" destOrd="0" presId="urn:microsoft.com/office/officeart/2008/layout/NameandTitleOrganizationalChart"/>
    <dgm:cxn modelId="{B9CD03B7-5C77-4D5E-9839-8AA965BEB09C}" type="presParOf" srcId="{C8D99F32-26F8-4AC1-BABC-9659925BAFD3}" destId="{072F1AE8-7262-403F-8CB0-5DAB7B9C8D79}" srcOrd="1" destOrd="0" presId="urn:microsoft.com/office/officeart/2008/layout/NameandTitleOrganizationalChart"/>
    <dgm:cxn modelId="{2B1B69F4-09D5-445B-B46B-72101D0A82DF}" type="presParOf" srcId="{C8D99F32-26F8-4AC1-BABC-9659925BAFD3}" destId="{5ABDEB1B-E023-4E42-9F60-AE052342E935}" srcOrd="2" destOrd="0" presId="urn:microsoft.com/office/officeart/2008/layout/NameandTitleOrganizationalChart"/>
    <dgm:cxn modelId="{83E1FE6D-ED92-4A80-A4FF-4DDCC1276F4F}" type="presParOf" srcId="{4B29ADBA-B0D3-44EA-AFFC-91F83B240DAD}" destId="{E8961B94-88D0-4734-B23B-C7F8AE65486B}" srcOrd="1" destOrd="0" presId="urn:microsoft.com/office/officeart/2008/layout/NameandTitleOrganizationalChart"/>
    <dgm:cxn modelId="{0B22EDA5-44AD-4953-A03C-8C461A8124AF}" type="presParOf" srcId="{4B29ADBA-B0D3-44EA-AFFC-91F83B240DAD}" destId="{F5ABE36D-B7B8-4364-82AE-C344C0B8D346}" srcOrd="2" destOrd="0" presId="urn:microsoft.com/office/officeart/2008/layout/NameandTitleOrganizationalChart"/>
    <dgm:cxn modelId="{B15EB8C5-9AEE-4BB1-AC9E-19013D6CFB48}" type="presParOf" srcId="{09D06413-578B-44E9-ABCA-D95A8355A438}" destId="{CB2DDFA1-6479-4179-9FA0-42B228743154}" srcOrd="12" destOrd="0" presId="urn:microsoft.com/office/officeart/2008/layout/NameandTitleOrganizationalChart"/>
    <dgm:cxn modelId="{24809F87-7AC4-4E14-A982-06E4E0C2122D}" type="presParOf" srcId="{09D06413-578B-44E9-ABCA-D95A8355A438}" destId="{1E6DE1DC-AF26-4193-A0D5-DF92F2E6844F}" srcOrd="13" destOrd="0" presId="urn:microsoft.com/office/officeart/2008/layout/NameandTitleOrganizationalChart"/>
    <dgm:cxn modelId="{80AD6194-DECB-4CA5-930A-FA6B6AE0CF12}" type="presParOf" srcId="{1E6DE1DC-AF26-4193-A0D5-DF92F2E6844F}" destId="{39441DF4-0F46-43DF-8F6E-F23C5A81557D}" srcOrd="0" destOrd="0" presId="urn:microsoft.com/office/officeart/2008/layout/NameandTitleOrganizationalChart"/>
    <dgm:cxn modelId="{B62A7AC7-D3C4-4875-A509-5E6D065CBBEF}" type="presParOf" srcId="{39441DF4-0F46-43DF-8F6E-F23C5A81557D}" destId="{F58542A5-7029-49B0-9ACC-8EB7FA86EBA0}" srcOrd="0" destOrd="0" presId="urn:microsoft.com/office/officeart/2008/layout/NameandTitleOrganizationalChart"/>
    <dgm:cxn modelId="{870CC17A-898F-4EF9-9690-81CF4C114E02}" type="presParOf" srcId="{39441DF4-0F46-43DF-8F6E-F23C5A81557D}" destId="{35E4465D-2BEB-4915-8097-32C139D6CB91}" srcOrd="1" destOrd="0" presId="urn:microsoft.com/office/officeart/2008/layout/NameandTitleOrganizationalChart"/>
    <dgm:cxn modelId="{68BB239D-11BF-484B-BD19-E041B595AF5B}" type="presParOf" srcId="{39441DF4-0F46-43DF-8F6E-F23C5A81557D}" destId="{5266C741-72C4-4013-B822-66CE08A72A53}" srcOrd="2" destOrd="0" presId="urn:microsoft.com/office/officeart/2008/layout/NameandTitleOrganizationalChart"/>
    <dgm:cxn modelId="{D31C6FE2-889B-45CC-9E57-7151685D3027}" type="presParOf" srcId="{1E6DE1DC-AF26-4193-A0D5-DF92F2E6844F}" destId="{C863FB3A-3B4C-4707-AE02-E7B1DB13A013}" srcOrd="1" destOrd="0" presId="urn:microsoft.com/office/officeart/2008/layout/NameandTitleOrganizationalChart"/>
    <dgm:cxn modelId="{FC51CFF2-CE79-4D0E-B411-2680F89A916E}" type="presParOf" srcId="{1E6DE1DC-AF26-4193-A0D5-DF92F2E6844F}" destId="{86B00871-BEDA-4CBB-B680-6D24F661B5BE}" srcOrd="2" destOrd="0" presId="urn:microsoft.com/office/officeart/2008/layout/NameandTitleOrganizationalChart"/>
    <dgm:cxn modelId="{F71A072F-9E3D-46B4-BCF7-CA015119D5CB}" type="presParOf" srcId="{755B6706-07B6-432B-AD38-3EDC15284C69}" destId="{36C7C684-E9FC-40E9-A625-7C610D1CD866}" srcOrd="2" destOrd="0" presId="urn:microsoft.com/office/officeart/2008/layout/NameandTitleOrganizationalChart"/>
    <dgm:cxn modelId="{765A851B-FF44-4FFA-BE44-021123BCCA79}" type="presParOf" srcId="{36C7C684-E9FC-40E9-A625-7C610D1CD866}" destId="{8722FBBF-7AE5-42B6-97B3-260DD7111166}" srcOrd="0" destOrd="0" presId="urn:microsoft.com/office/officeart/2008/layout/NameandTitleOrganizationalChart"/>
    <dgm:cxn modelId="{95244767-B19A-423B-94E8-616A5ED66F4C}" type="presParOf" srcId="{36C7C684-E9FC-40E9-A625-7C610D1CD866}" destId="{B4F5D864-68F1-4AE6-8857-D30AEED6EB0E}" srcOrd="1" destOrd="0" presId="urn:microsoft.com/office/officeart/2008/layout/NameandTitleOrganizationalChart"/>
    <dgm:cxn modelId="{2317D340-6C29-404F-8C71-18ADA21BDC65}" type="presParOf" srcId="{B4F5D864-68F1-4AE6-8857-D30AEED6EB0E}" destId="{829DA7FB-5A6F-40B0-8842-7404B1C6B602}" srcOrd="0" destOrd="0" presId="urn:microsoft.com/office/officeart/2008/layout/NameandTitleOrganizationalChart"/>
    <dgm:cxn modelId="{ABE11FF6-7450-4BC1-A1B9-42ADC8C15D8D}" type="presParOf" srcId="{829DA7FB-5A6F-40B0-8842-7404B1C6B602}" destId="{950369F2-4969-42B7-A369-50F880E2FFDF}" srcOrd="0" destOrd="0" presId="urn:microsoft.com/office/officeart/2008/layout/NameandTitleOrganizationalChart"/>
    <dgm:cxn modelId="{0DAEF8DC-27C1-4781-82EB-249E6760B04D}" type="presParOf" srcId="{829DA7FB-5A6F-40B0-8842-7404B1C6B602}" destId="{4FDC9D73-4D19-469D-8B2D-1D23AF484B2D}" srcOrd="1" destOrd="0" presId="urn:microsoft.com/office/officeart/2008/layout/NameandTitleOrganizationalChart"/>
    <dgm:cxn modelId="{657E21A9-2BE8-4960-8354-ECD68A3ECD82}" type="presParOf" srcId="{829DA7FB-5A6F-40B0-8842-7404B1C6B602}" destId="{7E22C3F9-8432-4C0F-9377-93C8F0F5C2F5}" srcOrd="2" destOrd="0" presId="urn:microsoft.com/office/officeart/2008/layout/NameandTitleOrganizationalChart"/>
    <dgm:cxn modelId="{AC4472DE-B6EE-4C8F-AB45-A25DDCB2EFCD}" type="presParOf" srcId="{B4F5D864-68F1-4AE6-8857-D30AEED6EB0E}" destId="{0787B441-B149-48E8-AE7B-E17C674C8875}" srcOrd="1" destOrd="0" presId="urn:microsoft.com/office/officeart/2008/layout/NameandTitleOrganizationalChart"/>
    <dgm:cxn modelId="{C5378AEA-2E36-4463-8D91-4F960CA2777A}" type="presParOf" srcId="{B4F5D864-68F1-4AE6-8857-D30AEED6EB0E}" destId="{29A509B1-2792-41AC-AB42-C21AA2AD50C1}" srcOrd="2" destOrd="0" presId="urn:microsoft.com/office/officeart/2008/layout/NameandTitleOrganizationalChart"/>
    <dgm:cxn modelId="{2B7AF035-4DFB-4126-B887-5685F214AB52}" type="presParOf" srcId="{36C7C684-E9FC-40E9-A625-7C610D1CD866}" destId="{5F5A5906-49FE-4FD9-B8C2-38428466FFED}" srcOrd="2" destOrd="0" presId="urn:microsoft.com/office/officeart/2008/layout/NameandTitleOrganizationalChart"/>
    <dgm:cxn modelId="{EEEA3436-60D9-437A-A819-A4D51E512816}" type="presParOf" srcId="{36C7C684-E9FC-40E9-A625-7C610D1CD866}" destId="{F788FA24-83EF-4B6F-B573-2228E8B69782}" srcOrd="3" destOrd="0" presId="urn:microsoft.com/office/officeart/2008/layout/NameandTitleOrganizationalChart"/>
    <dgm:cxn modelId="{4643BF83-3A73-48B0-B8EA-B3C35075B554}" type="presParOf" srcId="{F788FA24-83EF-4B6F-B573-2228E8B69782}" destId="{C76728D1-A84F-4AFD-95AA-C48482553E05}" srcOrd="0" destOrd="0" presId="urn:microsoft.com/office/officeart/2008/layout/NameandTitleOrganizationalChart"/>
    <dgm:cxn modelId="{50DB0638-E5DA-442C-ADBF-F851002B6890}" type="presParOf" srcId="{C76728D1-A84F-4AFD-95AA-C48482553E05}" destId="{D8DCB791-AC62-49EC-8DCA-C527D5F9EE89}" srcOrd="0" destOrd="0" presId="urn:microsoft.com/office/officeart/2008/layout/NameandTitleOrganizationalChart"/>
    <dgm:cxn modelId="{DF500F29-6064-4FE7-BF82-748DDDC8C08D}" type="presParOf" srcId="{C76728D1-A84F-4AFD-95AA-C48482553E05}" destId="{7E7AB9FD-5485-4D99-B5ED-F173E6CDFD23}" srcOrd="1" destOrd="0" presId="urn:microsoft.com/office/officeart/2008/layout/NameandTitleOrganizationalChart"/>
    <dgm:cxn modelId="{D6BC45E9-39AB-4BD5-921C-E02C750DFBC2}" type="presParOf" srcId="{C76728D1-A84F-4AFD-95AA-C48482553E05}" destId="{FE57444A-14CD-47EB-B7F4-7F372127B7A5}" srcOrd="2" destOrd="0" presId="urn:microsoft.com/office/officeart/2008/layout/NameandTitleOrganizationalChart"/>
    <dgm:cxn modelId="{81AAC1A2-4071-469B-9794-B8514FEB9CBB}" type="presParOf" srcId="{F788FA24-83EF-4B6F-B573-2228E8B69782}" destId="{946E9964-633F-4E2B-A05E-88F7ECE2379D}" srcOrd="1" destOrd="0" presId="urn:microsoft.com/office/officeart/2008/layout/NameandTitleOrganizationalChart"/>
    <dgm:cxn modelId="{E397CB5B-6401-4AA5-BF6C-EF44264C8B44}" type="presParOf" srcId="{F788FA24-83EF-4B6F-B573-2228E8B69782}" destId="{A96391A0-D15F-42B7-AC0D-55BC9889A20A}" srcOrd="2" destOrd="0" presId="urn:microsoft.com/office/officeart/2008/layout/NameandTitleOrganizationalChart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A5906-49FE-4FD9-B8C2-38428466FFED}">
      <dsp:nvSpPr>
        <dsp:cNvPr id="0" name=""/>
        <dsp:cNvSpPr/>
      </dsp:nvSpPr>
      <dsp:spPr>
        <a:xfrm>
          <a:off x="2490260" y="1997012"/>
          <a:ext cx="91440" cy="3489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978"/>
              </a:lnTo>
              <a:lnTo>
                <a:pt x="127765" y="34897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22FBBF-7AE5-42B6-97B3-260DD7111166}">
      <dsp:nvSpPr>
        <dsp:cNvPr id="0" name=""/>
        <dsp:cNvSpPr/>
      </dsp:nvSpPr>
      <dsp:spPr>
        <a:xfrm>
          <a:off x="2408214" y="1997012"/>
          <a:ext cx="91440" cy="348978"/>
        </a:xfrm>
        <a:custGeom>
          <a:avLst/>
          <a:gdLst/>
          <a:ahLst/>
          <a:cxnLst/>
          <a:rect l="0" t="0" r="0" b="0"/>
          <a:pathLst>
            <a:path>
              <a:moveTo>
                <a:pt x="127765" y="0"/>
              </a:moveTo>
              <a:lnTo>
                <a:pt x="127765" y="348978"/>
              </a:lnTo>
              <a:lnTo>
                <a:pt x="45720" y="34897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DDFA1-6479-4179-9FA0-42B228743154}">
      <dsp:nvSpPr>
        <dsp:cNvPr id="0" name=""/>
        <dsp:cNvSpPr/>
      </dsp:nvSpPr>
      <dsp:spPr>
        <a:xfrm>
          <a:off x="2535980" y="1997012"/>
          <a:ext cx="1937136" cy="708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0703"/>
              </a:lnTo>
              <a:lnTo>
                <a:pt x="1937136" y="650703"/>
              </a:lnTo>
              <a:lnTo>
                <a:pt x="1937136" y="708732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8C849-FCB9-4814-8334-99B56B3DEE8A}">
      <dsp:nvSpPr>
        <dsp:cNvPr id="0" name=""/>
        <dsp:cNvSpPr/>
      </dsp:nvSpPr>
      <dsp:spPr>
        <a:xfrm>
          <a:off x="2535980" y="1997012"/>
          <a:ext cx="1292712" cy="708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0703"/>
              </a:lnTo>
              <a:lnTo>
                <a:pt x="1292712" y="650703"/>
              </a:lnTo>
              <a:lnTo>
                <a:pt x="1292712" y="708732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955C4-C142-4DF3-9E92-70A2899589F9}">
      <dsp:nvSpPr>
        <dsp:cNvPr id="0" name=""/>
        <dsp:cNvSpPr/>
      </dsp:nvSpPr>
      <dsp:spPr>
        <a:xfrm>
          <a:off x="2535980" y="1997012"/>
          <a:ext cx="648288" cy="708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0703"/>
              </a:lnTo>
              <a:lnTo>
                <a:pt x="648288" y="650703"/>
              </a:lnTo>
              <a:lnTo>
                <a:pt x="648288" y="708732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6C67F-F257-4D95-A5D2-28F9289AD402}">
      <dsp:nvSpPr>
        <dsp:cNvPr id="0" name=""/>
        <dsp:cNvSpPr/>
      </dsp:nvSpPr>
      <dsp:spPr>
        <a:xfrm>
          <a:off x="2539844" y="2954440"/>
          <a:ext cx="2258125" cy="225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850"/>
              </a:lnTo>
              <a:lnTo>
                <a:pt x="2258125" y="167850"/>
              </a:lnTo>
              <a:lnTo>
                <a:pt x="2258125" y="22587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66CBC6-85D9-4D51-9FB4-1248D7C9E1AC}">
      <dsp:nvSpPr>
        <dsp:cNvPr id="0" name=""/>
        <dsp:cNvSpPr/>
      </dsp:nvSpPr>
      <dsp:spPr>
        <a:xfrm>
          <a:off x="2539844" y="2954440"/>
          <a:ext cx="1613701" cy="225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850"/>
              </a:lnTo>
              <a:lnTo>
                <a:pt x="1613701" y="167850"/>
              </a:lnTo>
              <a:lnTo>
                <a:pt x="1613701" y="22587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92E359-E93A-4212-BDF4-41118F59B2E6}">
      <dsp:nvSpPr>
        <dsp:cNvPr id="0" name=""/>
        <dsp:cNvSpPr/>
      </dsp:nvSpPr>
      <dsp:spPr>
        <a:xfrm>
          <a:off x="2539844" y="2954440"/>
          <a:ext cx="969277" cy="225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850"/>
              </a:lnTo>
              <a:lnTo>
                <a:pt x="969277" y="167850"/>
              </a:lnTo>
              <a:lnTo>
                <a:pt x="969277" y="22587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C2A23-455B-40B2-AA89-9F4CAAB3B268}">
      <dsp:nvSpPr>
        <dsp:cNvPr id="0" name=""/>
        <dsp:cNvSpPr/>
      </dsp:nvSpPr>
      <dsp:spPr>
        <a:xfrm>
          <a:off x="2539844" y="2954440"/>
          <a:ext cx="324853" cy="225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850"/>
              </a:lnTo>
              <a:lnTo>
                <a:pt x="324853" y="167850"/>
              </a:lnTo>
              <a:lnTo>
                <a:pt x="324853" y="22587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19F27-B456-4DB9-B2BB-5A5CCFAF97EC}">
      <dsp:nvSpPr>
        <dsp:cNvPr id="0" name=""/>
        <dsp:cNvSpPr/>
      </dsp:nvSpPr>
      <dsp:spPr>
        <a:xfrm>
          <a:off x="2220274" y="2954440"/>
          <a:ext cx="319570" cy="225879"/>
        </a:xfrm>
        <a:custGeom>
          <a:avLst/>
          <a:gdLst/>
          <a:ahLst/>
          <a:cxnLst/>
          <a:rect l="0" t="0" r="0" b="0"/>
          <a:pathLst>
            <a:path>
              <a:moveTo>
                <a:pt x="319570" y="0"/>
              </a:moveTo>
              <a:lnTo>
                <a:pt x="319570" y="167850"/>
              </a:lnTo>
              <a:lnTo>
                <a:pt x="0" y="167850"/>
              </a:lnTo>
              <a:lnTo>
                <a:pt x="0" y="22587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3CDBCC-C207-447A-9467-F89233273335}">
      <dsp:nvSpPr>
        <dsp:cNvPr id="0" name=""/>
        <dsp:cNvSpPr/>
      </dsp:nvSpPr>
      <dsp:spPr>
        <a:xfrm>
          <a:off x="1575850" y="2954440"/>
          <a:ext cx="963994" cy="225879"/>
        </a:xfrm>
        <a:custGeom>
          <a:avLst/>
          <a:gdLst/>
          <a:ahLst/>
          <a:cxnLst/>
          <a:rect l="0" t="0" r="0" b="0"/>
          <a:pathLst>
            <a:path>
              <a:moveTo>
                <a:pt x="963994" y="0"/>
              </a:moveTo>
              <a:lnTo>
                <a:pt x="963994" y="167850"/>
              </a:lnTo>
              <a:lnTo>
                <a:pt x="0" y="167850"/>
              </a:lnTo>
              <a:lnTo>
                <a:pt x="0" y="22587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E8AC11-316F-4158-A9BD-C77E7329FF74}">
      <dsp:nvSpPr>
        <dsp:cNvPr id="0" name=""/>
        <dsp:cNvSpPr/>
      </dsp:nvSpPr>
      <dsp:spPr>
        <a:xfrm>
          <a:off x="931426" y="2954440"/>
          <a:ext cx="1608418" cy="225879"/>
        </a:xfrm>
        <a:custGeom>
          <a:avLst/>
          <a:gdLst/>
          <a:ahLst/>
          <a:cxnLst/>
          <a:rect l="0" t="0" r="0" b="0"/>
          <a:pathLst>
            <a:path>
              <a:moveTo>
                <a:pt x="1608418" y="0"/>
              </a:moveTo>
              <a:lnTo>
                <a:pt x="1608418" y="167850"/>
              </a:lnTo>
              <a:lnTo>
                <a:pt x="0" y="167850"/>
              </a:lnTo>
              <a:lnTo>
                <a:pt x="0" y="22587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5D68D-0C04-48B1-8825-41C0FAB896C3}">
      <dsp:nvSpPr>
        <dsp:cNvPr id="0" name=""/>
        <dsp:cNvSpPr/>
      </dsp:nvSpPr>
      <dsp:spPr>
        <a:xfrm>
          <a:off x="258298" y="2954440"/>
          <a:ext cx="2281546" cy="223847"/>
        </a:xfrm>
        <a:custGeom>
          <a:avLst/>
          <a:gdLst/>
          <a:ahLst/>
          <a:cxnLst/>
          <a:rect l="0" t="0" r="0" b="0"/>
          <a:pathLst>
            <a:path>
              <a:moveTo>
                <a:pt x="2281546" y="0"/>
              </a:moveTo>
              <a:lnTo>
                <a:pt x="2281546" y="165818"/>
              </a:lnTo>
              <a:lnTo>
                <a:pt x="0" y="165818"/>
              </a:lnTo>
              <a:lnTo>
                <a:pt x="0" y="22384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E0E47-7BE5-49A4-BAFF-A882C96C4843}">
      <dsp:nvSpPr>
        <dsp:cNvPr id="0" name=""/>
        <dsp:cNvSpPr/>
      </dsp:nvSpPr>
      <dsp:spPr>
        <a:xfrm>
          <a:off x="2490260" y="1997012"/>
          <a:ext cx="91440" cy="7087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0703"/>
              </a:lnTo>
              <a:lnTo>
                <a:pt x="49584" y="650703"/>
              </a:lnTo>
              <a:lnTo>
                <a:pt x="49584" y="708732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FF4C9-025B-4F29-950B-96207FDE3CCC}">
      <dsp:nvSpPr>
        <dsp:cNvPr id="0" name=""/>
        <dsp:cNvSpPr/>
      </dsp:nvSpPr>
      <dsp:spPr>
        <a:xfrm>
          <a:off x="1877988" y="1997012"/>
          <a:ext cx="657991" cy="708732"/>
        </a:xfrm>
        <a:custGeom>
          <a:avLst/>
          <a:gdLst/>
          <a:ahLst/>
          <a:cxnLst/>
          <a:rect l="0" t="0" r="0" b="0"/>
          <a:pathLst>
            <a:path>
              <a:moveTo>
                <a:pt x="657991" y="0"/>
              </a:moveTo>
              <a:lnTo>
                <a:pt x="657991" y="650703"/>
              </a:lnTo>
              <a:lnTo>
                <a:pt x="0" y="650703"/>
              </a:lnTo>
              <a:lnTo>
                <a:pt x="0" y="708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2C0C4-DB65-4EB2-8147-CF914F796BCE}">
      <dsp:nvSpPr>
        <dsp:cNvPr id="0" name=""/>
        <dsp:cNvSpPr/>
      </dsp:nvSpPr>
      <dsp:spPr>
        <a:xfrm>
          <a:off x="1233564" y="1997012"/>
          <a:ext cx="1302415" cy="708732"/>
        </a:xfrm>
        <a:custGeom>
          <a:avLst/>
          <a:gdLst/>
          <a:ahLst/>
          <a:cxnLst/>
          <a:rect l="0" t="0" r="0" b="0"/>
          <a:pathLst>
            <a:path>
              <a:moveTo>
                <a:pt x="1302415" y="0"/>
              </a:moveTo>
              <a:lnTo>
                <a:pt x="1302415" y="650703"/>
              </a:lnTo>
              <a:lnTo>
                <a:pt x="0" y="650703"/>
              </a:lnTo>
              <a:lnTo>
                <a:pt x="0" y="708732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BF7C1-BA28-4B43-BDBC-9ABA890789E7}">
      <dsp:nvSpPr>
        <dsp:cNvPr id="0" name=""/>
        <dsp:cNvSpPr/>
      </dsp:nvSpPr>
      <dsp:spPr>
        <a:xfrm>
          <a:off x="589140" y="1997012"/>
          <a:ext cx="1946839" cy="708732"/>
        </a:xfrm>
        <a:custGeom>
          <a:avLst/>
          <a:gdLst/>
          <a:ahLst/>
          <a:cxnLst/>
          <a:rect l="0" t="0" r="0" b="0"/>
          <a:pathLst>
            <a:path>
              <a:moveTo>
                <a:pt x="1946839" y="0"/>
              </a:moveTo>
              <a:lnTo>
                <a:pt x="1946839" y="650703"/>
              </a:lnTo>
              <a:lnTo>
                <a:pt x="0" y="650703"/>
              </a:lnTo>
              <a:lnTo>
                <a:pt x="0" y="708732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B222A-FE95-4439-AC5C-07A208C76B0D}">
      <dsp:nvSpPr>
        <dsp:cNvPr id="0" name=""/>
        <dsp:cNvSpPr/>
      </dsp:nvSpPr>
      <dsp:spPr>
        <a:xfrm>
          <a:off x="2295813" y="1748317"/>
          <a:ext cx="480332" cy="248695"/>
        </a:xfrm>
        <a:prstGeom prst="rect">
          <a:avLst/>
        </a:prstGeom>
        <a:solidFill>
          <a:srgbClr val="C00000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Voorzitter</a:t>
          </a:r>
        </a:p>
      </dsp:txBody>
      <dsp:txXfrm>
        <a:off x="2295813" y="1748317"/>
        <a:ext cx="480332" cy="248695"/>
      </dsp:txXfrm>
    </dsp:sp>
    <dsp:sp modelId="{09163C27-69E4-4626-933A-B8D360135581}">
      <dsp:nvSpPr>
        <dsp:cNvPr id="0" name=""/>
        <dsp:cNvSpPr/>
      </dsp:nvSpPr>
      <dsp:spPr>
        <a:xfrm>
          <a:off x="2391880" y="1941745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Fred Verheijen</a:t>
          </a:r>
        </a:p>
      </dsp:txBody>
      <dsp:txXfrm>
        <a:off x="2391880" y="1941745"/>
        <a:ext cx="432299" cy="82898"/>
      </dsp:txXfrm>
    </dsp:sp>
    <dsp:sp modelId="{3D290166-30BA-4ABD-85CF-D1675321D6AA}">
      <dsp:nvSpPr>
        <dsp:cNvPr id="0" name=""/>
        <dsp:cNvSpPr/>
      </dsp:nvSpPr>
      <dsp:spPr>
        <a:xfrm>
          <a:off x="348974" y="2705745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Bestuurslid Technische zaken</a:t>
          </a:r>
        </a:p>
      </dsp:txBody>
      <dsp:txXfrm>
        <a:off x="348974" y="2705745"/>
        <a:ext cx="480332" cy="248695"/>
      </dsp:txXfrm>
    </dsp:sp>
    <dsp:sp modelId="{DEC31D38-5388-4DCB-962E-A71AD19FEB30}">
      <dsp:nvSpPr>
        <dsp:cNvPr id="0" name=""/>
        <dsp:cNvSpPr/>
      </dsp:nvSpPr>
      <dsp:spPr>
        <a:xfrm>
          <a:off x="445041" y="2899175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Eduard v Elsacker</a:t>
          </a:r>
        </a:p>
      </dsp:txBody>
      <dsp:txXfrm>
        <a:off x="445041" y="2899175"/>
        <a:ext cx="432299" cy="82898"/>
      </dsp:txXfrm>
    </dsp:sp>
    <dsp:sp modelId="{3E8D93AB-E089-4BAF-AC89-1A5470D56682}">
      <dsp:nvSpPr>
        <dsp:cNvPr id="0" name=""/>
        <dsp:cNvSpPr/>
      </dsp:nvSpPr>
      <dsp:spPr>
        <a:xfrm>
          <a:off x="993398" y="2705745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Bestuurslid Kantine / Activiteiten</a:t>
          </a:r>
        </a:p>
      </dsp:txBody>
      <dsp:txXfrm>
        <a:off x="993398" y="2705745"/>
        <a:ext cx="480332" cy="248695"/>
      </dsp:txXfrm>
    </dsp:sp>
    <dsp:sp modelId="{89E925A5-F6E0-44AF-8FC9-2BFC6A03E1A6}">
      <dsp:nvSpPr>
        <dsp:cNvPr id="0" name=""/>
        <dsp:cNvSpPr/>
      </dsp:nvSpPr>
      <dsp:spPr>
        <a:xfrm>
          <a:off x="1089465" y="2899175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marL="0" lvl="0" indent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-</a:t>
          </a:r>
        </a:p>
      </dsp:txBody>
      <dsp:txXfrm>
        <a:off x="1089465" y="2899175"/>
        <a:ext cx="432299" cy="82898"/>
      </dsp:txXfrm>
    </dsp:sp>
    <dsp:sp modelId="{AA00F50A-0C75-46FA-B91D-40BFB5CB2F22}">
      <dsp:nvSpPr>
        <dsp:cNvPr id="0" name=""/>
        <dsp:cNvSpPr/>
      </dsp:nvSpPr>
      <dsp:spPr>
        <a:xfrm>
          <a:off x="1637822" y="2705745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Bestuurslid Info Commissie</a:t>
          </a:r>
        </a:p>
      </dsp:txBody>
      <dsp:txXfrm>
        <a:off x="1637822" y="2705745"/>
        <a:ext cx="480332" cy="248695"/>
      </dsp:txXfrm>
    </dsp:sp>
    <dsp:sp modelId="{FDBBE4DE-FA13-4049-A113-32B24A472E0A}">
      <dsp:nvSpPr>
        <dsp:cNvPr id="0" name=""/>
        <dsp:cNvSpPr/>
      </dsp:nvSpPr>
      <dsp:spPr>
        <a:xfrm>
          <a:off x="1716457" y="2908131"/>
          <a:ext cx="467164" cy="649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Corné Verschuuren</a:t>
          </a:r>
        </a:p>
      </dsp:txBody>
      <dsp:txXfrm>
        <a:off x="1716457" y="2908131"/>
        <a:ext cx="467164" cy="64987"/>
      </dsp:txXfrm>
    </dsp:sp>
    <dsp:sp modelId="{528252FB-7361-4293-9F65-466E6B0AEB94}">
      <dsp:nvSpPr>
        <dsp:cNvPr id="0" name=""/>
        <dsp:cNvSpPr/>
      </dsp:nvSpPr>
      <dsp:spPr>
        <a:xfrm>
          <a:off x="2299678" y="2705745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Bestuurslid Jeugd Commissie</a:t>
          </a:r>
        </a:p>
      </dsp:txBody>
      <dsp:txXfrm>
        <a:off x="2299678" y="2705745"/>
        <a:ext cx="480332" cy="248695"/>
      </dsp:txXfrm>
    </dsp:sp>
    <dsp:sp modelId="{B607B658-C0A9-4583-81F5-CD9FC25EAD97}">
      <dsp:nvSpPr>
        <dsp:cNvPr id="0" name=""/>
        <dsp:cNvSpPr/>
      </dsp:nvSpPr>
      <dsp:spPr>
        <a:xfrm>
          <a:off x="2395746" y="2899175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marL="0" lvl="0" indent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-</a:t>
          </a:r>
        </a:p>
      </dsp:txBody>
      <dsp:txXfrm>
        <a:off x="2395746" y="2899175"/>
        <a:ext cx="432299" cy="82898"/>
      </dsp:txXfrm>
    </dsp:sp>
    <dsp:sp modelId="{9FAA4D33-5D9B-4901-BD3D-8E60383CBB2D}">
      <dsp:nvSpPr>
        <dsp:cNvPr id="0" name=""/>
        <dsp:cNvSpPr/>
      </dsp:nvSpPr>
      <dsp:spPr>
        <a:xfrm>
          <a:off x="18131" y="3178287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Voorzitter Jeugd Commissie</a:t>
          </a:r>
        </a:p>
      </dsp:txBody>
      <dsp:txXfrm>
        <a:off x="18131" y="3178287"/>
        <a:ext cx="480332" cy="248695"/>
      </dsp:txXfrm>
    </dsp:sp>
    <dsp:sp modelId="{AD894077-7757-4B53-AB76-709FFEB24B67}">
      <dsp:nvSpPr>
        <dsp:cNvPr id="0" name=""/>
        <dsp:cNvSpPr/>
      </dsp:nvSpPr>
      <dsp:spPr>
        <a:xfrm>
          <a:off x="142903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Ludwig vd Wouw</a:t>
          </a:r>
        </a:p>
      </dsp:txBody>
      <dsp:txXfrm>
        <a:off x="142903" y="3373748"/>
        <a:ext cx="432299" cy="82898"/>
      </dsp:txXfrm>
    </dsp:sp>
    <dsp:sp modelId="{FB2B9F7D-4864-44BD-B8F4-394E8BCFB9EE}">
      <dsp:nvSpPr>
        <dsp:cNvPr id="0" name=""/>
        <dsp:cNvSpPr/>
      </dsp:nvSpPr>
      <dsp:spPr>
        <a:xfrm>
          <a:off x="691260" y="3180319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Algemeen Lid Jeugd Commissie</a:t>
          </a:r>
        </a:p>
      </dsp:txBody>
      <dsp:txXfrm>
        <a:off x="691260" y="3180319"/>
        <a:ext cx="480332" cy="248695"/>
      </dsp:txXfrm>
    </dsp:sp>
    <dsp:sp modelId="{1005634A-F2B3-4F9A-B0EC-CD19DEF7EA44}">
      <dsp:nvSpPr>
        <dsp:cNvPr id="0" name=""/>
        <dsp:cNvSpPr/>
      </dsp:nvSpPr>
      <dsp:spPr>
        <a:xfrm>
          <a:off x="787327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noProof="1"/>
            <a:t>Matty</a:t>
          </a:r>
          <a:r>
            <a:rPr lang="nl-NL" sz="500" kern="1200" noProof="1"/>
            <a:t> </a:t>
          </a:r>
          <a:r>
            <a:rPr lang="nl-NL" sz="400" kern="1200" noProof="1"/>
            <a:t>Oppatja</a:t>
          </a:r>
          <a:endParaRPr lang="nl-NL" sz="500" kern="1200" noProof="1"/>
        </a:p>
      </dsp:txBody>
      <dsp:txXfrm>
        <a:off x="787327" y="3373748"/>
        <a:ext cx="432299" cy="82898"/>
      </dsp:txXfrm>
    </dsp:sp>
    <dsp:sp modelId="{857D7FA1-B7EA-49D1-8628-53BF128983AC}">
      <dsp:nvSpPr>
        <dsp:cNvPr id="0" name=""/>
        <dsp:cNvSpPr/>
      </dsp:nvSpPr>
      <dsp:spPr>
        <a:xfrm>
          <a:off x="1335684" y="3180319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(Wedstrijd) Secretaris Jeugd</a:t>
          </a:r>
          <a:endParaRPr lang="nl-NL" sz="500" kern="1200" dirty="0"/>
        </a:p>
      </dsp:txBody>
      <dsp:txXfrm>
        <a:off x="1335684" y="3180319"/>
        <a:ext cx="480332" cy="248695"/>
      </dsp:txXfrm>
    </dsp:sp>
    <dsp:sp modelId="{4C291652-6C92-4B94-ACF1-9BE8FB6BE581}">
      <dsp:nvSpPr>
        <dsp:cNvPr id="0" name=""/>
        <dsp:cNvSpPr/>
      </dsp:nvSpPr>
      <dsp:spPr>
        <a:xfrm>
          <a:off x="1431751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Olga van Hassel</a:t>
          </a:r>
        </a:p>
      </dsp:txBody>
      <dsp:txXfrm>
        <a:off x="1431751" y="3373748"/>
        <a:ext cx="432299" cy="82898"/>
      </dsp:txXfrm>
    </dsp:sp>
    <dsp:sp modelId="{19C0BBF5-00B9-46D3-A7BC-4D88B34FB22D}">
      <dsp:nvSpPr>
        <dsp:cNvPr id="0" name=""/>
        <dsp:cNvSpPr/>
      </dsp:nvSpPr>
      <dsp:spPr>
        <a:xfrm>
          <a:off x="1980108" y="3180319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Coördinator JO7-JO9</a:t>
          </a:r>
        </a:p>
      </dsp:txBody>
      <dsp:txXfrm>
        <a:off x="1980108" y="3180319"/>
        <a:ext cx="480332" cy="248695"/>
      </dsp:txXfrm>
    </dsp:sp>
    <dsp:sp modelId="{5FAF1977-DE82-4B5C-B9C1-EF39EE77FF91}">
      <dsp:nvSpPr>
        <dsp:cNvPr id="0" name=""/>
        <dsp:cNvSpPr/>
      </dsp:nvSpPr>
      <dsp:spPr>
        <a:xfrm>
          <a:off x="2076175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noProof="1"/>
            <a:t>Biance vd Wouw</a:t>
          </a:r>
        </a:p>
      </dsp:txBody>
      <dsp:txXfrm>
        <a:off x="2076175" y="3373748"/>
        <a:ext cx="432299" cy="82898"/>
      </dsp:txXfrm>
    </dsp:sp>
    <dsp:sp modelId="{29D19713-CF49-4766-8427-586B91139A17}">
      <dsp:nvSpPr>
        <dsp:cNvPr id="0" name=""/>
        <dsp:cNvSpPr/>
      </dsp:nvSpPr>
      <dsp:spPr>
        <a:xfrm>
          <a:off x="2624532" y="3180319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Coördinator JO10-JO12</a:t>
          </a:r>
        </a:p>
      </dsp:txBody>
      <dsp:txXfrm>
        <a:off x="2624532" y="3180319"/>
        <a:ext cx="480332" cy="248695"/>
      </dsp:txXfrm>
    </dsp:sp>
    <dsp:sp modelId="{41B3C524-8074-488C-ABC8-E894771AFF41}">
      <dsp:nvSpPr>
        <dsp:cNvPr id="0" name=""/>
        <dsp:cNvSpPr/>
      </dsp:nvSpPr>
      <dsp:spPr>
        <a:xfrm>
          <a:off x="2720599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Arjan van Opstal</a:t>
          </a:r>
        </a:p>
      </dsp:txBody>
      <dsp:txXfrm>
        <a:off x="2720599" y="3373748"/>
        <a:ext cx="432299" cy="82898"/>
      </dsp:txXfrm>
    </dsp:sp>
    <dsp:sp modelId="{4DD30022-005A-49BC-BBB9-D901A59F6FA9}">
      <dsp:nvSpPr>
        <dsp:cNvPr id="0" name=""/>
        <dsp:cNvSpPr/>
      </dsp:nvSpPr>
      <dsp:spPr>
        <a:xfrm>
          <a:off x="3268956" y="3180319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Coördinator JO13-JO15</a:t>
          </a:r>
        </a:p>
      </dsp:txBody>
      <dsp:txXfrm>
        <a:off x="3268956" y="3180319"/>
        <a:ext cx="480332" cy="248695"/>
      </dsp:txXfrm>
    </dsp:sp>
    <dsp:sp modelId="{B4071F20-ABAF-4A70-94D9-95538064B634}">
      <dsp:nvSpPr>
        <dsp:cNvPr id="0" name=""/>
        <dsp:cNvSpPr/>
      </dsp:nvSpPr>
      <dsp:spPr>
        <a:xfrm>
          <a:off x="3365023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Eddy Arnouts</a:t>
          </a:r>
        </a:p>
      </dsp:txBody>
      <dsp:txXfrm>
        <a:off x="3365023" y="3373748"/>
        <a:ext cx="432299" cy="82898"/>
      </dsp:txXfrm>
    </dsp:sp>
    <dsp:sp modelId="{0B31984E-A06B-44CC-B696-D15E3CB1CBEA}">
      <dsp:nvSpPr>
        <dsp:cNvPr id="0" name=""/>
        <dsp:cNvSpPr/>
      </dsp:nvSpPr>
      <dsp:spPr>
        <a:xfrm>
          <a:off x="3913380" y="3180319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Coördinator JO16-JO19</a:t>
          </a:r>
        </a:p>
      </dsp:txBody>
      <dsp:txXfrm>
        <a:off x="3913380" y="3180319"/>
        <a:ext cx="480332" cy="248695"/>
      </dsp:txXfrm>
    </dsp:sp>
    <dsp:sp modelId="{8056D27A-EB4E-49EE-A7C4-C9EDDD5FE052}">
      <dsp:nvSpPr>
        <dsp:cNvPr id="0" name=""/>
        <dsp:cNvSpPr/>
      </dsp:nvSpPr>
      <dsp:spPr>
        <a:xfrm>
          <a:off x="4009447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noProof="1"/>
            <a:t>Frank Pinxteren</a:t>
          </a:r>
        </a:p>
      </dsp:txBody>
      <dsp:txXfrm>
        <a:off x="4009447" y="3373748"/>
        <a:ext cx="432299" cy="82898"/>
      </dsp:txXfrm>
    </dsp:sp>
    <dsp:sp modelId="{E1B10A2E-A5D0-4D0D-A34E-06ABDDCC9E36}">
      <dsp:nvSpPr>
        <dsp:cNvPr id="0" name=""/>
        <dsp:cNvSpPr/>
      </dsp:nvSpPr>
      <dsp:spPr>
        <a:xfrm>
          <a:off x="4557804" y="3180319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Coördinator MO11-MO19</a:t>
          </a:r>
        </a:p>
      </dsp:txBody>
      <dsp:txXfrm>
        <a:off x="4557804" y="3180319"/>
        <a:ext cx="480332" cy="248695"/>
      </dsp:txXfrm>
    </dsp:sp>
    <dsp:sp modelId="{A1150830-9DF2-4155-9ABB-3F53A4C24A68}">
      <dsp:nvSpPr>
        <dsp:cNvPr id="0" name=""/>
        <dsp:cNvSpPr/>
      </dsp:nvSpPr>
      <dsp:spPr>
        <a:xfrm>
          <a:off x="4653871" y="3373748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Mascha Domen</a:t>
          </a:r>
        </a:p>
      </dsp:txBody>
      <dsp:txXfrm>
        <a:off x="4653871" y="3373748"/>
        <a:ext cx="432299" cy="82898"/>
      </dsp:txXfrm>
    </dsp:sp>
    <dsp:sp modelId="{C6A6E645-A652-418B-9A96-ED43895D8367}">
      <dsp:nvSpPr>
        <dsp:cNvPr id="0" name=""/>
        <dsp:cNvSpPr/>
      </dsp:nvSpPr>
      <dsp:spPr>
        <a:xfrm>
          <a:off x="2944102" y="2705745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Bestuurslid Accommodatie</a:t>
          </a:r>
          <a:endParaRPr lang="nl-NL" sz="500" kern="1200" dirty="0"/>
        </a:p>
      </dsp:txBody>
      <dsp:txXfrm>
        <a:off x="2944102" y="2705745"/>
        <a:ext cx="480332" cy="248695"/>
      </dsp:txXfrm>
    </dsp:sp>
    <dsp:sp modelId="{B5076AB9-04CA-401B-9DEA-D13BA3FE1953}">
      <dsp:nvSpPr>
        <dsp:cNvPr id="0" name=""/>
        <dsp:cNvSpPr/>
      </dsp:nvSpPr>
      <dsp:spPr>
        <a:xfrm>
          <a:off x="3040170" y="2899175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noProof="1"/>
            <a:t>Charels v Elsacker</a:t>
          </a:r>
        </a:p>
      </dsp:txBody>
      <dsp:txXfrm>
        <a:off x="3040170" y="2899175"/>
        <a:ext cx="432299" cy="82898"/>
      </dsp:txXfrm>
    </dsp:sp>
    <dsp:sp modelId="{C81A418C-E81C-4DAD-B177-B126406CDE10}">
      <dsp:nvSpPr>
        <dsp:cNvPr id="0" name=""/>
        <dsp:cNvSpPr/>
      </dsp:nvSpPr>
      <dsp:spPr>
        <a:xfrm>
          <a:off x="3588526" y="2705745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Bestuurslid Sponsoren / Materialen</a:t>
          </a:r>
          <a:endParaRPr lang="nl-NL" sz="500" kern="1200" dirty="0"/>
        </a:p>
      </dsp:txBody>
      <dsp:txXfrm>
        <a:off x="3588526" y="2705745"/>
        <a:ext cx="480332" cy="248695"/>
      </dsp:txXfrm>
    </dsp:sp>
    <dsp:sp modelId="{072F1AE8-7262-403F-8CB0-5DAB7B9C8D79}">
      <dsp:nvSpPr>
        <dsp:cNvPr id="0" name=""/>
        <dsp:cNvSpPr/>
      </dsp:nvSpPr>
      <dsp:spPr>
        <a:xfrm>
          <a:off x="3684594" y="2899175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marL="0" lvl="0" indent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-</a:t>
          </a:r>
        </a:p>
      </dsp:txBody>
      <dsp:txXfrm>
        <a:off x="3684594" y="2899175"/>
        <a:ext cx="432299" cy="82898"/>
      </dsp:txXfrm>
    </dsp:sp>
    <dsp:sp modelId="{F58542A5-7029-49B0-9ACC-8EB7FA86EBA0}">
      <dsp:nvSpPr>
        <dsp:cNvPr id="0" name=""/>
        <dsp:cNvSpPr/>
      </dsp:nvSpPr>
      <dsp:spPr>
        <a:xfrm>
          <a:off x="4232950" y="2705745"/>
          <a:ext cx="480332" cy="248695"/>
        </a:xfrm>
        <a:prstGeom prst="rect">
          <a:avLst/>
        </a:prstGeom>
        <a:solidFill>
          <a:srgbClr val="C00000"/>
        </a:solidFill>
        <a:ln w="12700"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Werkgroep Kleding &amp; Materialen</a:t>
          </a:r>
          <a:endParaRPr lang="nl-NL" sz="500" kern="1200" dirty="0"/>
        </a:p>
      </dsp:txBody>
      <dsp:txXfrm>
        <a:off x="4232950" y="2705745"/>
        <a:ext cx="480332" cy="248695"/>
      </dsp:txXfrm>
    </dsp:sp>
    <dsp:sp modelId="{35E4465D-2BEB-4915-8097-32C139D6CB91}">
      <dsp:nvSpPr>
        <dsp:cNvPr id="0" name=""/>
        <dsp:cNvSpPr/>
      </dsp:nvSpPr>
      <dsp:spPr>
        <a:xfrm>
          <a:off x="4329018" y="2899175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marL="0" lvl="0" indent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-</a:t>
          </a:r>
        </a:p>
      </dsp:txBody>
      <dsp:txXfrm>
        <a:off x="4329018" y="2899175"/>
        <a:ext cx="432299" cy="82898"/>
      </dsp:txXfrm>
    </dsp:sp>
    <dsp:sp modelId="{950369F2-4969-42B7-A369-50F880E2FFDF}">
      <dsp:nvSpPr>
        <dsp:cNvPr id="0" name=""/>
        <dsp:cNvSpPr/>
      </dsp:nvSpPr>
      <dsp:spPr>
        <a:xfrm>
          <a:off x="1973601" y="2221643"/>
          <a:ext cx="480332" cy="248695"/>
        </a:xfrm>
        <a:prstGeom prst="rect">
          <a:avLst/>
        </a:prstGeom>
        <a:solidFill>
          <a:srgbClr val="C00000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Penningmeester</a:t>
          </a:r>
          <a:endParaRPr lang="nl-NL" sz="600" kern="1200" dirty="0"/>
        </a:p>
      </dsp:txBody>
      <dsp:txXfrm>
        <a:off x="1973601" y="2221643"/>
        <a:ext cx="480332" cy="248695"/>
      </dsp:txXfrm>
    </dsp:sp>
    <dsp:sp modelId="{4FDC9D73-4D19-469D-8B2D-1D23AF484B2D}">
      <dsp:nvSpPr>
        <dsp:cNvPr id="0" name=""/>
        <dsp:cNvSpPr/>
      </dsp:nvSpPr>
      <dsp:spPr>
        <a:xfrm>
          <a:off x="2069668" y="2415072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John Mathijssen</a:t>
          </a:r>
        </a:p>
      </dsp:txBody>
      <dsp:txXfrm>
        <a:off x="2069668" y="2415072"/>
        <a:ext cx="432299" cy="82898"/>
      </dsp:txXfrm>
    </dsp:sp>
    <dsp:sp modelId="{D8DCB791-AC62-49EC-8DCA-C527D5F9EE89}">
      <dsp:nvSpPr>
        <dsp:cNvPr id="0" name=""/>
        <dsp:cNvSpPr/>
      </dsp:nvSpPr>
      <dsp:spPr>
        <a:xfrm>
          <a:off x="2618025" y="2221643"/>
          <a:ext cx="480332" cy="248695"/>
        </a:xfrm>
        <a:prstGeom prst="rect">
          <a:avLst/>
        </a:prstGeom>
        <a:solidFill>
          <a:srgbClr val="C00000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5094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 dirty="0"/>
            <a:t>Secretaris</a:t>
          </a:r>
          <a:endParaRPr lang="nl-NL" sz="600" kern="1200" dirty="0"/>
        </a:p>
      </dsp:txBody>
      <dsp:txXfrm>
        <a:off x="2618025" y="2221643"/>
        <a:ext cx="480332" cy="248695"/>
      </dsp:txXfrm>
    </dsp:sp>
    <dsp:sp modelId="{7E7AB9FD-5485-4D99-B5ED-F173E6CDFD23}">
      <dsp:nvSpPr>
        <dsp:cNvPr id="0" name=""/>
        <dsp:cNvSpPr/>
      </dsp:nvSpPr>
      <dsp:spPr>
        <a:xfrm>
          <a:off x="2714092" y="2415072"/>
          <a:ext cx="432299" cy="828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2540" rIns="10160" bIns="2540" numCol="1" spcCol="1270" anchor="ctr" anchorCtr="0">
          <a:noAutofit/>
        </a:bodyPr>
        <a:lstStyle/>
        <a:p>
          <a:pPr marL="0" lvl="0" indent="0" algn="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00" kern="1200" dirty="0"/>
            <a:t>Dick Havermans</a:t>
          </a:r>
        </a:p>
      </dsp:txBody>
      <dsp:txXfrm>
        <a:off x="2714092" y="2415072"/>
        <a:ext cx="432299" cy="82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D8C6C5-16A0-402C-B9E7-E710204A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F645646-85BE-40F6-9BEE-6E0AD0FF3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F9A6B7-30F5-42CE-A699-3A9D60671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C18F92-4CFE-4525-B2E6-730155034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8396270-0488-46A4-B871-7F8173F6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1895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09FBD-CAE0-4EAE-93CD-3E5136D4E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E49FB2-49FC-4D33-B84C-350BFC4C3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E92A56-1419-4E2F-9AC9-2B198C492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7B2D0D-0A67-4199-84F6-674E1500E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B4313A-0C96-4FFE-93A1-66868813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376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CF08F9-C029-48EF-BF19-1A5754E11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F0C5D51-7263-4E5D-9351-10FE950C6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7F80F9F-BC14-4740-9E10-AC194CE37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5C170F-7680-4327-92C5-E482D01C5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CE61D9-AC62-4F91-A63A-2D7A481EC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1138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A603AE-7EC0-4881-8078-EE29164D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D8C387-2A6A-4A99-A51D-701A5FF8E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8FEB3C-55EF-4031-B4CB-CE05AEBE5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4D2E8AF-44E8-43A3-825F-7CB15EFEC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F750547-D6CF-4109-B32D-C89342515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654449F-8831-4FF8-91DF-2AF0704F0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75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B08526-2527-4EDE-A2C5-967E6BC79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B2D2E3F-7F08-45F7-9BE2-9B954827B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B939AA3-E4BD-424C-9A71-066B64B43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F92DDF1-AD3A-47D1-91AA-226B73E55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1AAB5CE-AEA4-40BA-9704-F61E68D6D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5B10798-84EE-4E73-AB14-90A98F8E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C1F86EE-7343-4966-ACAD-C8F14B10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8F00FBD-04B1-45DA-A988-D4FEB126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784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16A596-E06A-47FE-8DDB-80DF5328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6799FA1-0A40-4940-9268-808B8BDD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69D2F07-E13A-4F2E-97D9-8EA767259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B0BF909-4836-4EC2-88DE-723E0AD5E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0161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FFCF0E8-EF4E-4101-B64B-63B3666A6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3B0D32B-121C-4A0A-8CAA-9FE1DB31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236972-C007-4CF1-A47A-BA4C41013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695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CC978E-64A7-44E5-87B0-B09799A89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5D0F38-48D3-4BBF-AA75-032362D1E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ED76043-B55F-4399-80F2-F2C236B0B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3EBD9FD-4251-44D3-B61C-F050D8F76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F33F84B-6DDF-49A3-991D-048FE07D9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6265209-BC40-42A6-97EE-B9B1484E5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179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C909EA-9F28-4852-89DA-C0A976A0C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2BD1708-9FA3-42BC-B4A6-88C45BE13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3E9BB5-86BA-45E9-9905-1824D1B7F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07563C8-49CD-4071-A700-8960D877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8DE0655-A1F2-4C40-9EB6-316DA7F37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E0678E9-34B1-49FD-AC18-447AC2D0A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539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7CF6C-AFE1-4D74-B3AF-C3F21AEB4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377A844-3027-4923-A1EF-8AA05A109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D62760-42D5-4D52-BAA0-9DEF69515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F086A1-736A-46AF-9380-CA1B010A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DF8265-8025-4FF5-85FD-3CB6945C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4571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688EFD9-613E-4CA7-A649-B21F59D9CD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AF70CB7-8B6C-4845-A4B7-57FBEA77C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9D1684-B00D-45AF-B617-8940F2F6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0386FB-2DCB-457F-81FA-7030ACC22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28CA63-F482-4B20-B803-3A8CC954A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13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95CEBE3-F003-465B-8E31-D310330F0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E4B731B-CC54-416E-8E5C-5399DFF28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A69513-7F3F-47B0-9E96-F3527B2FA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99163-8DAB-44C8-8D9C-11822E5B0D7B}" type="datetimeFigureOut">
              <a:rPr lang="nl-NL" smtClean="0"/>
              <a:t>7-5-2019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7609E4F-0588-4EFC-A884-CE700CFD1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429EEC-4F88-460A-B209-89C40FBC4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9CF3C-A709-4A8B-BCB2-F677DFC9F7F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5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64C0F58-66F0-405E-8652-A48473403C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647517"/>
              </p:ext>
            </p:extLst>
          </p:nvPr>
        </p:nvGraphicFramePr>
        <p:xfrm>
          <a:off x="4019826" y="825684"/>
          <a:ext cx="5137426" cy="511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Verbindingslijn: gebogen 7">
            <a:extLst>
              <a:ext uri="{FF2B5EF4-FFF2-40B4-BE49-F238E27FC236}">
                <a16:creationId xmlns:a16="http://schemas.microsoft.com/office/drawing/2014/main" id="{EC46E574-6B98-4095-B93C-4C65030E8D9A}"/>
              </a:ext>
            </a:extLst>
          </p:cNvPr>
          <p:cNvCxnSpPr>
            <a:cxnSpLocks/>
          </p:cNvCxnSpPr>
          <p:nvPr/>
        </p:nvCxnSpPr>
        <p:spPr>
          <a:xfrm rot="5400000">
            <a:off x="4200034" y="3648304"/>
            <a:ext cx="248371" cy="8916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79C1E62-ED7B-4FE8-8232-41AB91828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2498" y="2392175"/>
            <a:ext cx="193856" cy="22679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315E8C0-E1EB-45AC-86F8-929A0AE3FA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0953" y="2881374"/>
            <a:ext cx="182947" cy="21403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0ECD103B-0CC3-4FCA-BC68-90FA5EEE2E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475" y="2881769"/>
            <a:ext cx="182611" cy="21363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46BB8E0-1024-4E1E-9ABC-DC915BFC09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8122" y="3338627"/>
            <a:ext cx="182611" cy="21363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5FDB725-5B91-4F7E-8C77-1F39258EB3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6092" y="3345765"/>
            <a:ext cx="182611" cy="21363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28923FC-DB4D-4B96-8689-C6EBE89022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5663" y="3355062"/>
            <a:ext cx="182612" cy="21363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4C15FEE9-5983-455B-A016-87515B37BE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6180" y="3822699"/>
            <a:ext cx="177800" cy="20800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AE8D93FF-7F75-473C-A86F-88379DFB77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14037" y="3822700"/>
            <a:ext cx="177800" cy="20800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8D9F35AD-6F85-4CA7-B195-19C8CC194A4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01360" y="3822699"/>
            <a:ext cx="182611" cy="213637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2445F800-F39C-4FFE-AAE3-3D08728268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38615" y="3822699"/>
            <a:ext cx="182611" cy="213637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CEC1E83-EBA3-47F9-B96D-262EAA2EE82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81883" y="3817071"/>
            <a:ext cx="182611" cy="213637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D94EBFC3-F55F-4C92-B6FA-0FF49748078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61351" y="3821833"/>
            <a:ext cx="182611" cy="213637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28A00FDE-23AD-4AEC-9586-E915E6B9E64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89475" y="3817071"/>
            <a:ext cx="182611" cy="213637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F977648-2C9B-44F9-947D-AFA40A3EBEF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37580" y="3817071"/>
            <a:ext cx="182612" cy="21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4951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86</Words>
  <Application>Microsoft Office PowerPoint</Application>
  <PresentationFormat>Breedbeeld</PresentationFormat>
  <Paragraphs>36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Olivier van Hassel</dc:creator>
  <cp:lastModifiedBy>Corne Verschuuren</cp:lastModifiedBy>
  <cp:revision>17</cp:revision>
  <dcterms:created xsi:type="dcterms:W3CDTF">2019-04-26T10:00:41Z</dcterms:created>
  <dcterms:modified xsi:type="dcterms:W3CDTF">2019-05-07T06:28:05Z</dcterms:modified>
</cp:coreProperties>
</file>