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61" r:id="rId2"/>
    <p:sldId id="274" r:id="rId3"/>
    <p:sldId id="256" r:id="rId4"/>
    <p:sldId id="276" r:id="rId5"/>
    <p:sldId id="257" r:id="rId6"/>
    <p:sldId id="275" r:id="rId7"/>
    <p:sldId id="286" r:id="rId8"/>
    <p:sldId id="258" r:id="rId9"/>
    <p:sldId id="277" r:id="rId10"/>
    <p:sldId id="278" r:id="rId11"/>
    <p:sldId id="283" r:id="rId12"/>
    <p:sldId id="279" r:id="rId13"/>
    <p:sldId id="263" r:id="rId14"/>
    <p:sldId id="268" r:id="rId15"/>
    <p:sldId id="267" r:id="rId16"/>
    <p:sldId id="265" r:id="rId17"/>
    <p:sldId id="266" r:id="rId18"/>
    <p:sldId id="262" r:id="rId19"/>
    <p:sldId id="259" r:id="rId20"/>
    <p:sldId id="264" r:id="rId21"/>
    <p:sldId id="260" r:id="rId22"/>
    <p:sldId id="269" r:id="rId23"/>
    <p:sldId id="284" r:id="rId24"/>
    <p:sldId id="271" r:id="rId25"/>
    <p:sldId id="287" r:id="rId26"/>
    <p:sldId id="273" r:id="rId27"/>
    <p:sldId id="270" r:id="rId28"/>
    <p:sldId id="280" r:id="rId29"/>
    <p:sldId id="272" r:id="rId30"/>
    <p:sldId id="285" r:id="rId31"/>
    <p:sldId id="281" r:id="rId32"/>
    <p:sldId id="282"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3" d="100"/>
          <a:sy n="63" d="100"/>
        </p:scale>
        <p:origin x="76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nl-NL"/>
              <a:t>Klik om stijl te bewerken</a:t>
            </a:r>
            <a:endParaRPr lang="en-US" dirty="0"/>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dirty="0"/>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48A87A34-81AB-432B-8DAE-1953F412C126}" type="datetimeFigureOut">
              <a:rPr lang="en-US" dirty="0"/>
              <a:pPr/>
              <a:t>8/16/2018</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‹nr.›</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nl-NL"/>
              <a:t>Klik om stijl te bewerken</a:t>
            </a:r>
            <a:endParaRPr lang="en-US" dirty="0"/>
          </a:p>
        </p:txBody>
      </p:sp>
      <p:sp>
        <p:nvSpPr>
          <p:cNvPr id="3" name="Content Placeholder 2"/>
          <p:cNvSpPr>
            <a:spLocks noGrp="1"/>
          </p:cNvSpPr>
          <p:nvPr>
            <p:ph idx="1"/>
          </p:nvPr>
        </p:nvSpPr>
        <p:spPr>
          <a:xfrm>
            <a:off x="5118447" y="803186"/>
            <a:ext cx="6281873" cy="5248622"/>
          </a:xfrm>
        </p:spPr>
        <p:txBody>
          <a:bodyPr anchor="ct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nl-NL"/>
              <a:t>Klik om stijl te bewerken</a:t>
            </a:r>
            <a:endParaRPr lang="en-US" dirty="0"/>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Tekststijl van het model bewerken</a:t>
            </a:r>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8/16/2018</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‹nr.›</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nl-NL"/>
              <a:t>Klik om stijl te bewerken</a:t>
            </a:r>
            <a:endParaRPr lang="en-US" dirty="0"/>
          </a:p>
        </p:txBody>
      </p:sp>
      <p:sp>
        <p:nvSpPr>
          <p:cNvPr id="3" name="Content Placeholder 2"/>
          <p:cNvSpPr>
            <a:spLocks noGrp="1"/>
          </p:cNvSpPr>
          <p:nvPr>
            <p:ph sz="half" idx="1"/>
          </p:nvPr>
        </p:nvSpPr>
        <p:spPr>
          <a:xfrm>
            <a:off x="5120878" y="803187"/>
            <a:ext cx="6269591" cy="2382651"/>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5118447" y="3672162"/>
            <a:ext cx="6272022" cy="2383586"/>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8/16/2018</a:t>
            </a:fld>
            <a:endParaRPr lang="en-US" dirty="0"/>
          </a:p>
        </p:txBody>
      </p:sp>
      <p:sp>
        <p:nvSpPr>
          <p:cNvPr id="6" name="Footer Placeholder 5"/>
          <p:cNvSpPr>
            <a:spLocks noGrp="1"/>
          </p:cNvSpPr>
          <p:nvPr>
            <p:ph type="ftr" sz="quarter" idx="11"/>
          </p:nvPr>
        </p:nvSpPr>
        <p:spPr>
          <a:xfrm>
            <a:off x="804672" y="6227064"/>
            <a:ext cx="10588752" cy="320040"/>
          </a:xfrm>
        </p:spPr>
        <p:txBody>
          <a:bodyPr/>
          <a:lstStyle/>
          <a:p>
            <a:endParaRPr lang="en-US" dirty="0"/>
          </a:p>
        </p:txBody>
      </p:sp>
      <p:sp>
        <p:nvSpPr>
          <p:cNvPr id="7" name="Slide Number Placeholder 6"/>
          <p:cNvSpPr>
            <a:spLocks noGrp="1"/>
          </p:cNvSpPr>
          <p:nvPr>
            <p:ph type="sldNum" sz="quarter" idx="12"/>
          </p:nvPr>
        </p:nvSpPr>
        <p:spPr>
          <a:xfrm>
            <a:off x="10469880" y="320040"/>
            <a:ext cx="914400" cy="320040"/>
          </a:xfrm>
        </p:spPr>
        <p:txBody>
          <a:bodyPr/>
          <a:lstStyle/>
          <a:p>
            <a:fld id="{6D22F896-40B5-4ADD-8801-0D06FADFA095}" type="slidenum">
              <a:rPr lang="en-US" dirty="0"/>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nl-NL"/>
              <a:t>Klik om stijl te bewerken</a:t>
            </a:r>
            <a:endParaRPr lang="en-US" dirty="0"/>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4" name="Content Placeholder 3"/>
          <p:cNvSpPr>
            <a:spLocks noGrp="1"/>
          </p:cNvSpPr>
          <p:nvPr>
            <p:ph sz="half" idx="2"/>
          </p:nvPr>
        </p:nvSpPr>
        <p:spPr>
          <a:xfrm>
            <a:off x="5125305" y="1488985"/>
            <a:ext cx="6264350" cy="1696853"/>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6" name="Content Placeholder 5"/>
          <p:cNvSpPr>
            <a:spLocks noGrp="1"/>
          </p:cNvSpPr>
          <p:nvPr>
            <p:ph sz="quarter" idx="4"/>
          </p:nvPr>
        </p:nvSpPr>
        <p:spPr>
          <a:xfrm>
            <a:off x="5118447" y="4351687"/>
            <a:ext cx="6265588" cy="1704060"/>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a:xfrm>
            <a:off x="804672" y="320040"/>
            <a:ext cx="3657600" cy="320040"/>
          </a:xfrm>
        </p:spPr>
        <p:txBody>
          <a:bodyPr/>
          <a:lstStyle/>
          <a:p>
            <a:fld id="{48A87A34-81AB-432B-8DAE-1953F412C126}" type="datetimeFigureOut">
              <a:rPr lang="en-US" dirty="0"/>
              <a:t>8/16/2018</a:t>
            </a:fld>
            <a:endParaRPr lang="en-US" dirty="0"/>
          </a:p>
        </p:txBody>
      </p:sp>
      <p:sp>
        <p:nvSpPr>
          <p:cNvPr id="8" name="Footer Placeholder 7"/>
          <p:cNvSpPr>
            <a:spLocks noGrp="1"/>
          </p:cNvSpPr>
          <p:nvPr>
            <p:ph type="ftr" sz="quarter" idx="11"/>
          </p:nvPr>
        </p:nvSpPr>
        <p:spPr>
          <a:xfrm>
            <a:off x="804672" y="6227064"/>
            <a:ext cx="10588752" cy="320040"/>
          </a:xfrm>
        </p:spPr>
        <p:txBody>
          <a:bodyPr/>
          <a:lstStyle/>
          <a:p>
            <a:endParaRPr lang="en-US" dirty="0"/>
          </a:p>
        </p:txBody>
      </p:sp>
      <p:sp>
        <p:nvSpPr>
          <p:cNvPr id="9" name="Slide Number Placeholder 8"/>
          <p:cNvSpPr>
            <a:spLocks noGrp="1"/>
          </p:cNvSpPr>
          <p:nvPr>
            <p:ph type="sldNum" sz="quarter" idx="12"/>
          </p:nvPr>
        </p:nvSpPr>
        <p:spPr>
          <a:xfrm>
            <a:off x="10469880" y="320040"/>
            <a:ext cx="914400" cy="320040"/>
          </a:xfrm>
        </p:spPr>
        <p:txBody>
          <a:bodyPr/>
          <a:lstStyle/>
          <a:p>
            <a:fld id="{6D22F896-40B5-4ADD-8801-0D06FADFA095}" type="slidenum">
              <a:rPr lang="en-US" dirty="0"/>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nl-NL"/>
              <a:t>Klik om stijl te bewerken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8/16/2018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48A87A34-81AB-432B-8DAE-1953F412C126}" type="datetimeFigureOut">
              <a:rPr lang="en-US" dirty="0"/>
              <a:t>8/16/2018</a:t>
            </a:fld>
            <a:endParaRPr lang="en-US" dirty="0"/>
          </a:p>
        </p:txBody>
      </p:sp>
      <p:sp>
        <p:nvSpPr>
          <p:cNvPr id="3" name="Footer Placeholder 2"/>
          <p:cNvSpPr>
            <a:spLocks noGrp="1"/>
          </p:cNvSpPr>
          <p:nvPr>
            <p:ph type="ftr" sz="quarter" idx="11"/>
          </p:nvPr>
        </p:nvSpPr>
        <p:spPr>
          <a:xfrm>
            <a:off x="804672" y="6227064"/>
            <a:ext cx="10588752" cy="320040"/>
          </a:xfrm>
        </p:spPr>
        <p:txBody>
          <a:bodyPr/>
          <a:lstStyle/>
          <a:p>
            <a:endParaRPr lang="en-US" dirty="0"/>
          </a:p>
        </p:txBody>
      </p:sp>
      <p:sp>
        <p:nvSpPr>
          <p:cNvPr id="4" name="Slide Number Placeholder 3"/>
          <p:cNvSpPr>
            <a:spLocks noGrp="1"/>
          </p:cNvSpPr>
          <p:nvPr>
            <p:ph type="sldNum" sz="quarter" idx="12"/>
          </p:nvPr>
        </p:nvSpPr>
        <p:spPr>
          <a:xfrm>
            <a:off x="10469880" y="320040"/>
            <a:ext cx="914400" cy="320040"/>
          </a:xfrm>
        </p:spPr>
        <p:txBody>
          <a:bodyPr/>
          <a:lstStyle/>
          <a:p>
            <a:fld id="{6D22F896-40B5-4ADD-8801-0D06FADFA095}" type="slidenum">
              <a:rPr lang="en-US" dirty="0"/>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nl-NL"/>
              <a:t>Klik om stijl te bewerken</a:t>
            </a:r>
            <a:endParaRPr lang="en-US" dirty="0"/>
          </a:p>
        </p:txBody>
      </p:sp>
      <p:sp>
        <p:nvSpPr>
          <p:cNvPr id="3" name="Content Placeholder 2"/>
          <p:cNvSpPr>
            <a:spLocks noGrp="1"/>
          </p:cNvSpPr>
          <p:nvPr>
            <p:ph idx="1"/>
          </p:nvPr>
        </p:nvSpPr>
        <p:spPr>
          <a:xfrm>
            <a:off x="5109983" y="802809"/>
            <a:ext cx="6275035" cy="5249940"/>
          </a:xfrm>
        </p:spPr>
        <p:txBody>
          <a:bodyPr anchor="ct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Date Placeholder 4"/>
          <p:cNvSpPr>
            <a:spLocks noGrp="1"/>
          </p:cNvSpPr>
          <p:nvPr>
            <p:ph type="dt" sz="half" idx="10"/>
          </p:nvPr>
        </p:nvSpPr>
        <p:spPr/>
        <p:txBody>
          <a:bodyPr/>
          <a:lstStyle/>
          <a:p>
            <a:fld id="{48A87A34-81AB-432B-8DAE-1953F412C126}" type="datetimeFigureOut">
              <a:rPr lang="en-US" dirty="0"/>
              <a:t>8/16/2018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dirty="0"/>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nl-NL"/>
              <a:t>Klik om stijl te bewerken</a:t>
            </a:r>
            <a:endParaRPr lang="en-US" dirty="0"/>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8/16/2018</a:t>
            </a:fld>
            <a:endParaRPr lang="en-US" dirty="0"/>
          </a:p>
        </p:txBody>
      </p:sp>
      <p:sp>
        <p:nvSpPr>
          <p:cNvPr id="6" name="Footer Placeholder 5"/>
          <p:cNvSpPr>
            <a:spLocks noGrp="1"/>
          </p:cNvSpPr>
          <p:nvPr>
            <p:ph type="ftr" sz="quarter" idx="11"/>
          </p:nvPr>
        </p:nvSpPr>
        <p:spPr>
          <a:xfrm>
            <a:off x="804672" y="6227064"/>
            <a:ext cx="5942203" cy="320040"/>
          </a:xfrm>
        </p:spPr>
        <p:txBody>
          <a:bodyPr/>
          <a:lstStyle/>
          <a:p>
            <a:endParaRPr lang="en-US" dirty="0"/>
          </a:p>
        </p:txBody>
      </p:sp>
      <p:sp>
        <p:nvSpPr>
          <p:cNvPr id="7" name="Slide Number Placeholder 6"/>
          <p:cNvSpPr>
            <a:spLocks noGrp="1"/>
          </p:cNvSpPr>
          <p:nvPr>
            <p:ph type="sldNum" sz="quarter" idx="12"/>
          </p:nvPr>
        </p:nvSpPr>
        <p:spPr>
          <a:xfrm>
            <a:off x="5828377" y="320040"/>
            <a:ext cx="914400" cy="320040"/>
          </a:xfrm>
        </p:spPr>
        <p:txBody>
          <a:bodyPr/>
          <a:lstStyle/>
          <a:p>
            <a:fld id="{6D22F896-40B5-4ADD-8801-0D06FADFA095}" type="slidenum">
              <a:rPr lang="en-US" dirty="0"/>
              <a:t>‹nr.›</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nl-NL"/>
              <a:t>Klik om stijl te bewerken</a:t>
            </a:r>
            <a:endParaRPr lang="en-US" dirty="0"/>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nl-NL"/>
              <a:t>Klik om stijl te bewerken</a:t>
            </a:r>
            <a:endParaRPr lang="en-US" dirty="0"/>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8/16/2018</a:t>
            </a:fld>
            <a:endParaRPr lang="en-US" dirty="0"/>
          </a:p>
        </p:txBody>
      </p:sp>
      <p:sp>
        <p:nvSpPr>
          <p:cNvPr id="5" name="Footer Placeholder 4"/>
          <p:cNvSpPr>
            <a:spLocks noGrp="1"/>
          </p:cNvSpPr>
          <p:nvPr>
            <p:ph type="ftr" sz="quarter" idx="11"/>
          </p:nvPr>
        </p:nvSpPr>
        <p:spPr>
          <a:xfrm>
            <a:off x="804672" y="6227064"/>
            <a:ext cx="10588752" cy="320040"/>
          </a:xfrm>
        </p:spPr>
        <p:txBody>
          <a:body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nl-NL"/>
              <a:t>Klik om stijl te bewerken</a:t>
            </a:r>
            <a:endParaRPr lang="en-US" dirty="0"/>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48A87A34-81AB-432B-8DAE-1953F412C126}" type="datetimeFigureOut">
              <a:rPr lang="en-US" dirty="0"/>
              <a:pPr/>
              <a:t>8/16/2018</a:t>
            </a:fld>
            <a:endParaRPr lang="en-US" dirty="0"/>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‹nr.›</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em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2.png"/><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2.png"/><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4.png"/><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43.png"/><Relationship Id="rId4" Type="http://schemas.openxmlformats.org/officeDocument/2006/relationships/image" Target="../media/image42.png"/></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5.png"/></Relationships>
</file>

<file path=ppt/slides/_rels/slide30.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2.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1CD69F-6E39-476D-941B-70D5CBBA6F3B}"/>
              </a:ext>
            </a:extLst>
          </p:cNvPr>
          <p:cNvSpPr>
            <a:spLocks noGrp="1"/>
          </p:cNvSpPr>
          <p:nvPr>
            <p:ph type="ctrTitle"/>
          </p:nvPr>
        </p:nvSpPr>
        <p:spPr>
          <a:xfrm>
            <a:off x="1759236" y="2075504"/>
            <a:ext cx="8679915" cy="1748729"/>
          </a:xfrm>
        </p:spPr>
        <p:txBody>
          <a:bodyPr>
            <a:normAutofit fontScale="90000"/>
          </a:bodyPr>
          <a:lstStyle/>
          <a:p>
            <a:r>
              <a:rPr lang="nl-NL" dirty="0"/>
              <a:t>Seizoen 2018-2019</a:t>
            </a:r>
            <a:br>
              <a:rPr lang="nl-NL" dirty="0"/>
            </a:br>
            <a:br>
              <a:rPr lang="nl-NL" dirty="0"/>
            </a:br>
            <a:r>
              <a:rPr lang="nl-NL" dirty="0"/>
              <a:t>De aftrap.</a:t>
            </a:r>
          </a:p>
        </p:txBody>
      </p:sp>
      <p:pic>
        <p:nvPicPr>
          <p:cNvPr id="6" name="Afbeelding 5">
            <a:extLst>
              <a:ext uri="{FF2B5EF4-FFF2-40B4-BE49-F238E27FC236}">
                <a16:creationId xmlns:a16="http://schemas.microsoft.com/office/drawing/2014/main" id="{3ED62CB4-468F-4258-862D-9926D3D0295A}"/>
              </a:ext>
            </a:extLst>
          </p:cNvPr>
          <p:cNvPicPr>
            <a:picLocks noChangeAspect="1"/>
          </p:cNvPicPr>
          <p:nvPr/>
        </p:nvPicPr>
        <p:blipFill>
          <a:blip r:embed="rId2"/>
          <a:stretch>
            <a:fillRect/>
          </a:stretch>
        </p:blipFill>
        <p:spPr>
          <a:xfrm>
            <a:off x="5024387" y="4239323"/>
            <a:ext cx="2143125" cy="2143125"/>
          </a:xfrm>
          <a:prstGeom prst="rect">
            <a:avLst/>
          </a:prstGeom>
        </p:spPr>
      </p:pic>
      <p:sp>
        <p:nvSpPr>
          <p:cNvPr id="3" name="Ondertitel 2">
            <a:extLst>
              <a:ext uri="{FF2B5EF4-FFF2-40B4-BE49-F238E27FC236}">
                <a16:creationId xmlns:a16="http://schemas.microsoft.com/office/drawing/2014/main" id="{C72E64C4-F4B6-4D70-9EE5-35C78662F528}"/>
              </a:ext>
            </a:extLst>
          </p:cNvPr>
          <p:cNvSpPr>
            <a:spLocks noGrp="1"/>
          </p:cNvSpPr>
          <p:nvPr>
            <p:ph type="subTitle" idx="1"/>
          </p:nvPr>
        </p:nvSpPr>
        <p:spPr>
          <a:xfrm>
            <a:off x="1759237" y="3906266"/>
            <a:ext cx="8673427" cy="1322587"/>
          </a:xfrm>
        </p:spPr>
        <p:txBody>
          <a:bodyPr/>
          <a:lstStyle/>
          <a:p>
            <a:endParaRPr lang="nl-NL" dirty="0"/>
          </a:p>
        </p:txBody>
      </p:sp>
      <p:pic>
        <p:nvPicPr>
          <p:cNvPr id="4" name="Afbeelding 3">
            <a:extLst>
              <a:ext uri="{FF2B5EF4-FFF2-40B4-BE49-F238E27FC236}">
                <a16:creationId xmlns:a16="http://schemas.microsoft.com/office/drawing/2014/main" id="{E1CCEC05-7380-4A7D-A75B-9A31814EA8AF}"/>
              </a:ext>
            </a:extLst>
          </p:cNvPr>
          <p:cNvPicPr>
            <a:picLocks noChangeAspect="1"/>
          </p:cNvPicPr>
          <p:nvPr/>
        </p:nvPicPr>
        <p:blipFill>
          <a:blip r:embed="rId3"/>
          <a:stretch>
            <a:fillRect/>
          </a:stretch>
        </p:blipFill>
        <p:spPr>
          <a:xfrm>
            <a:off x="10582274" y="321309"/>
            <a:ext cx="1335405" cy="1628543"/>
          </a:xfrm>
          <a:prstGeom prst="rect">
            <a:avLst/>
          </a:prstGeom>
        </p:spPr>
      </p:pic>
    </p:spTree>
    <p:extLst>
      <p:ext uri="{BB962C8B-B14F-4D97-AF65-F5344CB8AC3E}">
        <p14:creationId xmlns:p14="http://schemas.microsoft.com/office/powerpoint/2010/main" val="2875704766"/>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1CD69F-6E39-476D-941B-70D5CBBA6F3B}"/>
              </a:ext>
            </a:extLst>
          </p:cNvPr>
          <p:cNvSpPr>
            <a:spLocks noGrp="1"/>
          </p:cNvSpPr>
          <p:nvPr>
            <p:ph type="ctrTitle"/>
          </p:nvPr>
        </p:nvSpPr>
        <p:spPr/>
        <p:txBody>
          <a:bodyPr/>
          <a:lstStyle/>
          <a:p>
            <a:r>
              <a:rPr lang="nl-NL"/>
              <a:t>Even voorstellen:</a:t>
            </a:r>
            <a:br>
              <a:rPr lang="nl-NL" dirty="0"/>
            </a:br>
            <a:r>
              <a:rPr lang="nl-NL" dirty="0"/>
              <a:t>Het Jeugdbestuur</a:t>
            </a:r>
          </a:p>
        </p:txBody>
      </p:sp>
      <p:sp>
        <p:nvSpPr>
          <p:cNvPr id="3" name="Ondertitel 2">
            <a:extLst>
              <a:ext uri="{FF2B5EF4-FFF2-40B4-BE49-F238E27FC236}">
                <a16:creationId xmlns:a16="http://schemas.microsoft.com/office/drawing/2014/main" id="{C72E64C4-F4B6-4D70-9EE5-35C78662F528}"/>
              </a:ext>
            </a:extLst>
          </p:cNvPr>
          <p:cNvSpPr>
            <a:spLocks noGrp="1"/>
          </p:cNvSpPr>
          <p:nvPr>
            <p:ph type="subTitle" idx="1"/>
          </p:nvPr>
        </p:nvSpPr>
        <p:spPr>
          <a:xfrm>
            <a:off x="1759237" y="3906266"/>
            <a:ext cx="8673427" cy="1322587"/>
          </a:xfrm>
        </p:spPr>
        <p:txBody>
          <a:bodyPr/>
          <a:lstStyle/>
          <a:p>
            <a:endParaRPr lang="nl-NL"/>
          </a:p>
        </p:txBody>
      </p:sp>
      <p:pic>
        <p:nvPicPr>
          <p:cNvPr id="4" name="Afbeelding 3">
            <a:extLst>
              <a:ext uri="{FF2B5EF4-FFF2-40B4-BE49-F238E27FC236}">
                <a16:creationId xmlns:a16="http://schemas.microsoft.com/office/drawing/2014/main" id="{E1CCEC05-7380-4A7D-A75B-9A31814EA8AF}"/>
              </a:ext>
            </a:extLst>
          </p:cNvPr>
          <p:cNvPicPr>
            <a:picLocks noChangeAspect="1"/>
          </p:cNvPicPr>
          <p:nvPr/>
        </p:nvPicPr>
        <p:blipFill>
          <a:blip r:embed="rId2"/>
          <a:stretch>
            <a:fillRect/>
          </a:stretch>
        </p:blipFill>
        <p:spPr>
          <a:xfrm>
            <a:off x="10582274" y="321309"/>
            <a:ext cx="1335405" cy="1628543"/>
          </a:xfrm>
          <a:prstGeom prst="rect">
            <a:avLst/>
          </a:prstGeom>
        </p:spPr>
      </p:pic>
    </p:spTree>
    <p:extLst>
      <p:ext uri="{BB962C8B-B14F-4D97-AF65-F5344CB8AC3E}">
        <p14:creationId xmlns:p14="http://schemas.microsoft.com/office/powerpoint/2010/main" val="3877127623"/>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1CD69F-6E39-476D-941B-70D5CBBA6F3B}"/>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C72E64C4-F4B6-4D70-9EE5-35C78662F528}"/>
              </a:ext>
            </a:extLst>
          </p:cNvPr>
          <p:cNvSpPr>
            <a:spLocks noGrp="1"/>
          </p:cNvSpPr>
          <p:nvPr>
            <p:ph type="subTitle" idx="1"/>
          </p:nvPr>
        </p:nvSpPr>
        <p:spPr>
          <a:xfrm>
            <a:off x="1759237" y="3906266"/>
            <a:ext cx="8673427" cy="1322587"/>
          </a:xfrm>
        </p:spPr>
        <p:txBody>
          <a:bodyPr/>
          <a:lstStyle/>
          <a:p>
            <a:endParaRPr lang="nl-NL" dirty="0"/>
          </a:p>
        </p:txBody>
      </p:sp>
      <p:pic>
        <p:nvPicPr>
          <p:cNvPr id="4" name="Afbeelding 3">
            <a:extLst>
              <a:ext uri="{FF2B5EF4-FFF2-40B4-BE49-F238E27FC236}">
                <a16:creationId xmlns:a16="http://schemas.microsoft.com/office/drawing/2014/main" id="{E1CCEC05-7380-4A7D-A75B-9A31814EA8AF}"/>
              </a:ext>
            </a:extLst>
          </p:cNvPr>
          <p:cNvPicPr>
            <a:picLocks noChangeAspect="1"/>
          </p:cNvPicPr>
          <p:nvPr/>
        </p:nvPicPr>
        <p:blipFill>
          <a:blip r:embed="rId2"/>
          <a:stretch>
            <a:fillRect/>
          </a:stretch>
        </p:blipFill>
        <p:spPr>
          <a:xfrm>
            <a:off x="10582274" y="321309"/>
            <a:ext cx="1335405" cy="1628543"/>
          </a:xfrm>
          <a:prstGeom prst="rect">
            <a:avLst/>
          </a:prstGeom>
        </p:spPr>
      </p:pic>
      <p:pic>
        <p:nvPicPr>
          <p:cNvPr id="5" name="Afbeelding 4">
            <a:extLst>
              <a:ext uri="{FF2B5EF4-FFF2-40B4-BE49-F238E27FC236}">
                <a16:creationId xmlns:a16="http://schemas.microsoft.com/office/drawing/2014/main" id="{B78AAD56-5035-41EE-BAB3-19AFC75AD814}"/>
              </a:ext>
            </a:extLst>
          </p:cNvPr>
          <p:cNvPicPr>
            <a:picLocks noChangeAspect="1"/>
          </p:cNvPicPr>
          <p:nvPr/>
        </p:nvPicPr>
        <p:blipFill>
          <a:blip r:embed="rId3"/>
          <a:stretch>
            <a:fillRect/>
          </a:stretch>
        </p:blipFill>
        <p:spPr>
          <a:xfrm>
            <a:off x="1467485" y="802089"/>
            <a:ext cx="1962150" cy="2295525"/>
          </a:xfrm>
          <a:prstGeom prst="rect">
            <a:avLst/>
          </a:prstGeom>
        </p:spPr>
      </p:pic>
      <p:pic>
        <p:nvPicPr>
          <p:cNvPr id="7" name="Afbeelding 6">
            <a:extLst>
              <a:ext uri="{FF2B5EF4-FFF2-40B4-BE49-F238E27FC236}">
                <a16:creationId xmlns:a16="http://schemas.microsoft.com/office/drawing/2014/main" id="{C0D336A7-4128-4ACF-91F0-92889607D238}"/>
              </a:ext>
            </a:extLst>
          </p:cNvPr>
          <p:cNvPicPr>
            <a:picLocks noChangeAspect="1"/>
          </p:cNvPicPr>
          <p:nvPr/>
        </p:nvPicPr>
        <p:blipFill>
          <a:blip r:embed="rId4"/>
          <a:stretch>
            <a:fillRect/>
          </a:stretch>
        </p:blipFill>
        <p:spPr>
          <a:xfrm>
            <a:off x="3721386" y="802088"/>
            <a:ext cx="1962150" cy="2295525"/>
          </a:xfrm>
          <a:prstGeom prst="rect">
            <a:avLst/>
          </a:prstGeom>
        </p:spPr>
      </p:pic>
      <p:pic>
        <p:nvPicPr>
          <p:cNvPr id="8" name="Afbeelding 7">
            <a:extLst>
              <a:ext uri="{FF2B5EF4-FFF2-40B4-BE49-F238E27FC236}">
                <a16:creationId xmlns:a16="http://schemas.microsoft.com/office/drawing/2014/main" id="{DD6E48DF-AF37-4CEB-A197-7AC8838DF8B1}"/>
              </a:ext>
            </a:extLst>
          </p:cNvPr>
          <p:cNvPicPr>
            <a:picLocks noChangeAspect="1"/>
          </p:cNvPicPr>
          <p:nvPr/>
        </p:nvPicPr>
        <p:blipFill>
          <a:blip r:embed="rId5"/>
          <a:stretch>
            <a:fillRect/>
          </a:stretch>
        </p:blipFill>
        <p:spPr>
          <a:xfrm>
            <a:off x="6024880" y="802088"/>
            <a:ext cx="1962150" cy="2295525"/>
          </a:xfrm>
          <a:prstGeom prst="rect">
            <a:avLst/>
          </a:prstGeom>
        </p:spPr>
      </p:pic>
      <p:pic>
        <p:nvPicPr>
          <p:cNvPr id="9" name="Afbeelding 8">
            <a:extLst>
              <a:ext uri="{FF2B5EF4-FFF2-40B4-BE49-F238E27FC236}">
                <a16:creationId xmlns:a16="http://schemas.microsoft.com/office/drawing/2014/main" id="{3ABA3CDB-BBE9-4F88-98A8-D549032846A3}"/>
              </a:ext>
            </a:extLst>
          </p:cNvPr>
          <p:cNvPicPr>
            <a:picLocks noChangeAspect="1"/>
          </p:cNvPicPr>
          <p:nvPr/>
        </p:nvPicPr>
        <p:blipFill>
          <a:blip r:embed="rId6"/>
          <a:stretch>
            <a:fillRect/>
          </a:stretch>
        </p:blipFill>
        <p:spPr>
          <a:xfrm>
            <a:off x="8470514" y="802087"/>
            <a:ext cx="1962150" cy="2295525"/>
          </a:xfrm>
          <a:prstGeom prst="rect">
            <a:avLst/>
          </a:prstGeom>
        </p:spPr>
      </p:pic>
      <p:pic>
        <p:nvPicPr>
          <p:cNvPr id="10" name="Afbeelding 9">
            <a:extLst>
              <a:ext uri="{FF2B5EF4-FFF2-40B4-BE49-F238E27FC236}">
                <a16:creationId xmlns:a16="http://schemas.microsoft.com/office/drawing/2014/main" id="{D1CF21E7-8B53-4FD5-BEFD-29250007F4DA}"/>
              </a:ext>
            </a:extLst>
          </p:cNvPr>
          <p:cNvPicPr>
            <a:picLocks noChangeAspect="1"/>
          </p:cNvPicPr>
          <p:nvPr/>
        </p:nvPicPr>
        <p:blipFill>
          <a:blip r:embed="rId7"/>
          <a:stretch>
            <a:fillRect/>
          </a:stretch>
        </p:blipFill>
        <p:spPr>
          <a:xfrm>
            <a:off x="486410" y="3429000"/>
            <a:ext cx="1962150" cy="2295525"/>
          </a:xfrm>
          <a:prstGeom prst="rect">
            <a:avLst/>
          </a:prstGeom>
        </p:spPr>
      </p:pic>
      <p:pic>
        <p:nvPicPr>
          <p:cNvPr id="12" name="Afbeelding 11">
            <a:extLst>
              <a:ext uri="{FF2B5EF4-FFF2-40B4-BE49-F238E27FC236}">
                <a16:creationId xmlns:a16="http://schemas.microsoft.com/office/drawing/2014/main" id="{78442477-98F6-4187-9D91-84D6BB0BF16A}"/>
              </a:ext>
            </a:extLst>
          </p:cNvPr>
          <p:cNvPicPr>
            <a:picLocks noChangeAspect="1"/>
          </p:cNvPicPr>
          <p:nvPr/>
        </p:nvPicPr>
        <p:blipFill>
          <a:blip r:embed="rId8"/>
          <a:stretch>
            <a:fillRect/>
          </a:stretch>
        </p:blipFill>
        <p:spPr>
          <a:xfrm>
            <a:off x="2879725" y="3535177"/>
            <a:ext cx="1962150" cy="2295525"/>
          </a:xfrm>
          <a:prstGeom prst="rect">
            <a:avLst/>
          </a:prstGeom>
        </p:spPr>
      </p:pic>
      <p:pic>
        <p:nvPicPr>
          <p:cNvPr id="13" name="Afbeelding 12">
            <a:extLst>
              <a:ext uri="{FF2B5EF4-FFF2-40B4-BE49-F238E27FC236}">
                <a16:creationId xmlns:a16="http://schemas.microsoft.com/office/drawing/2014/main" id="{553CD15B-70EF-4079-95A3-870B08C1B81D}"/>
              </a:ext>
            </a:extLst>
          </p:cNvPr>
          <p:cNvPicPr>
            <a:picLocks noChangeAspect="1"/>
          </p:cNvPicPr>
          <p:nvPr/>
        </p:nvPicPr>
        <p:blipFill>
          <a:blip r:embed="rId9"/>
          <a:stretch>
            <a:fillRect/>
          </a:stretch>
        </p:blipFill>
        <p:spPr>
          <a:xfrm>
            <a:off x="5133626" y="3535177"/>
            <a:ext cx="1962150" cy="2295525"/>
          </a:xfrm>
          <a:prstGeom prst="rect">
            <a:avLst/>
          </a:prstGeom>
        </p:spPr>
      </p:pic>
      <p:pic>
        <p:nvPicPr>
          <p:cNvPr id="14" name="Afbeelding 13">
            <a:extLst>
              <a:ext uri="{FF2B5EF4-FFF2-40B4-BE49-F238E27FC236}">
                <a16:creationId xmlns:a16="http://schemas.microsoft.com/office/drawing/2014/main" id="{457A7752-EA10-4603-A4D4-84E977F624BB}"/>
              </a:ext>
            </a:extLst>
          </p:cNvPr>
          <p:cNvPicPr>
            <a:picLocks noChangeAspect="1"/>
          </p:cNvPicPr>
          <p:nvPr/>
        </p:nvPicPr>
        <p:blipFill>
          <a:blip r:embed="rId10"/>
          <a:stretch>
            <a:fillRect/>
          </a:stretch>
        </p:blipFill>
        <p:spPr>
          <a:xfrm>
            <a:off x="7635315" y="3535177"/>
            <a:ext cx="1962150" cy="2295525"/>
          </a:xfrm>
          <a:prstGeom prst="rect">
            <a:avLst/>
          </a:prstGeom>
        </p:spPr>
      </p:pic>
      <p:pic>
        <p:nvPicPr>
          <p:cNvPr id="15" name="Afbeelding 14">
            <a:extLst>
              <a:ext uri="{FF2B5EF4-FFF2-40B4-BE49-F238E27FC236}">
                <a16:creationId xmlns:a16="http://schemas.microsoft.com/office/drawing/2014/main" id="{CF06611C-E36D-4213-B616-4B0BA736C734}"/>
              </a:ext>
            </a:extLst>
          </p:cNvPr>
          <p:cNvPicPr>
            <a:picLocks noChangeAspect="1"/>
          </p:cNvPicPr>
          <p:nvPr/>
        </p:nvPicPr>
        <p:blipFill>
          <a:blip r:embed="rId11"/>
          <a:stretch>
            <a:fillRect/>
          </a:stretch>
        </p:blipFill>
        <p:spPr>
          <a:xfrm>
            <a:off x="9897484" y="3535177"/>
            <a:ext cx="1962150" cy="2295525"/>
          </a:xfrm>
          <a:prstGeom prst="rect">
            <a:avLst/>
          </a:prstGeom>
        </p:spPr>
      </p:pic>
    </p:spTree>
    <p:extLst>
      <p:ext uri="{BB962C8B-B14F-4D97-AF65-F5344CB8AC3E}">
        <p14:creationId xmlns:p14="http://schemas.microsoft.com/office/powerpoint/2010/main" val="2270980627"/>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1CD69F-6E39-476D-941B-70D5CBBA6F3B}"/>
              </a:ext>
            </a:extLst>
          </p:cNvPr>
          <p:cNvSpPr>
            <a:spLocks noGrp="1"/>
          </p:cNvSpPr>
          <p:nvPr>
            <p:ph type="ctrTitle"/>
          </p:nvPr>
        </p:nvSpPr>
        <p:spPr/>
        <p:txBody>
          <a:bodyPr/>
          <a:lstStyle/>
          <a:p>
            <a:r>
              <a:rPr lang="nl-NL" dirty="0"/>
              <a:t>Mascotte </a:t>
            </a:r>
            <a:r>
              <a:rPr lang="nl-NL" dirty="0" err="1"/>
              <a:t>Stanneke</a:t>
            </a:r>
            <a:r>
              <a:rPr lang="nl-NL" dirty="0"/>
              <a:t> de Leeuw</a:t>
            </a:r>
            <a:br>
              <a:rPr lang="nl-NL" dirty="0"/>
            </a:br>
            <a:endParaRPr lang="nl-NL" dirty="0"/>
          </a:p>
        </p:txBody>
      </p:sp>
      <p:sp>
        <p:nvSpPr>
          <p:cNvPr id="3" name="Ondertitel 2">
            <a:extLst>
              <a:ext uri="{FF2B5EF4-FFF2-40B4-BE49-F238E27FC236}">
                <a16:creationId xmlns:a16="http://schemas.microsoft.com/office/drawing/2014/main" id="{C72E64C4-F4B6-4D70-9EE5-35C78662F528}"/>
              </a:ext>
            </a:extLst>
          </p:cNvPr>
          <p:cNvSpPr>
            <a:spLocks noGrp="1"/>
          </p:cNvSpPr>
          <p:nvPr>
            <p:ph type="subTitle" idx="1"/>
          </p:nvPr>
        </p:nvSpPr>
        <p:spPr>
          <a:xfrm>
            <a:off x="1759237" y="3906266"/>
            <a:ext cx="8673427" cy="1322587"/>
          </a:xfrm>
        </p:spPr>
        <p:txBody>
          <a:bodyPr/>
          <a:lstStyle/>
          <a:p>
            <a:endParaRPr lang="nl-NL"/>
          </a:p>
        </p:txBody>
      </p:sp>
      <p:pic>
        <p:nvPicPr>
          <p:cNvPr id="4" name="Afbeelding 3">
            <a:extLst>
              <a:ext uri="{FF2B5EF4-FFF2-40B4-BE49-F238E27FC236}">
                <a16:creationId xmlns:a16="http://schemas.microsoft.com/office/drawing/2014/main" id="{E1CCEC05-7380-4A7D-A75B-9A31814EA8AF}"/>
              </a:ext>
            </a:extLst>
          </p:cNvPr>
          <p:cNvPicPr>
            <a:picLocks noChangeAspect="1"/>
          </p:cNvPicPr>
          <p:nvPr/>
        </p:nvPicPr>
        <p:blipFill>
          <a:blip r:embed="rId2"/>
          <a:stretch>
            <a:fillRect/>
          </a:stretch>
        </p:blipFill>
        <p:spPr>
          <a:xfrm>
            <a:off x="10582274" y="321309"/>
            <a:ext cx="1335405" cy="1628543"/>
          </a:xfrm>
          <a:prstGeom prst="rect">
            <a:avLst/>
          </a:prstGeom>
        </p:spPr>
      </p:pic>
      <p:pic>
        <p:nvPicPr>
          <p:cNvPr id="5" name="Afbeelding 4">
            <a:extLst>
              <a:ext uri="{FF2B5EF4-FFF2-40B4-BE49-F238E27FC236}">
                <a16:creationId xmlns:a16="http://schemas.microsoft.com/office/drawing/2014/main" id="{FAAD5E96-B9BC-48FF-A134-BD94A46D8C02}"/>
              </a:ext>
            </a:extLst>
          </p:cNvPr>
          <p:cNvPicPr>
            <a:picLocks noChangeAspect="1"/>
          </p:cNvPicPr>
          <p:nvPr/>
        </p:nvPicPr>
        <p:blipFill>
          <a:blip r:embed="rId3"/>
          <a:stretch>
            <a:fillRect/>
          </a:stretch>
        </p:blipFill>
        <p:spPr>
          <a:xfrm>
            <a:off x="2829560" y="3092450"/>
            <a:ext cx="3012440" cy="3765550"/>
          </a:xfrm>
          <a:prstGeom prst="rect">
            <a:avLst/>
          </a:prstGeom>
        </p:spPr>
      </p:pic>
      <p:pic>
        <p:nvPicPr>
          <p:cNvPr id="6" name="Afbeelding 5">
            <a:extLst>
              <a:ext uri="{FF2B5EF4-FFF2-40B4-BE49-F238E27FC236}">
                <a16:creationId xmlns:a16="http://schemas.microsoft.com/office/drawing/2014/main" id="{75B1629B-38B8-47AA-9991-7315EF29E45C}"/>
              </a:ext>
            </a:extLst>
          </p:cNvPr>
          <p:cNvPicPr>
            <a:picLocks noChangeAspect="1"/>
          </p:cNvPicPr>
          <p:nvPr/>
        </p:nvPicPr>
        <p:blipFill>
          <a:blip r:embed="rId4"/>
          <a:stretch>
            <a:fillRect/>
          </a:stretch>
        </p:blipFill>
        <p:spPr>
          <a:xfrm>
            <a:off x="6350002" y="3013079"/>
            <a:ext cx="2560717" cy="3844921"/>
          </a:xfrm>
          <a:prstGeom prst="rect">
            <a:avLst/>
          </a:prstGeom>
        </p:spPr>
      </p:pic>
    </p:spTree>
    <p:extLst>
      <p:ext uri="{BB962C8B-B14F-4D97-AF65-F5344CB8AC3E}">
        <p14:creationId xmlns:p14="http://schemas.microsoft.com/office/powerpoint/2010/main" val="2155985792"/>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1CD69F-6E39-476D-941B-70D5CBBA6F3B}"/>
              </a:ext>
            </a:extLst>
          </p:cNvPr>
          <p:cNvSpPr>
            <a:spLocks noGrp="1"/>
          </p:cNvSpPr>
          <p:nvPr>
            <p:ph type="ctrTitle"/>
          </p:nvPr>
        </p:nvSpPr>
        <p:spPr/>
        <p:txBody>
          <a:bodyPr>
            <a:normAutofit/>
          </a:bodyPr>
          <a:lstStyle/>
          <a:p>
            <a:r>
              <a:rPr lang="nl-NL" sz="4800" dirty="0"/>
              <a:t>Ook meisjes voelen zich hier thuis!</a:t>
            </a:r>
            <a:br>
              <a:rPr lang="nl-NL" sz="4800" dirty="0"/>
            </a:br>
            <a:endParaRPr lang="nl-NL" sz="4800" dirty="0"/>
          </a:p>
        </p:txBody>
      </p:sp>
      <p:sp>
        <p:nvSpPr>
          <p:cNvPr id="3" name="Ondertitel 2">
            <a:extLst>
              <a:ext uri="{FF2B5EF4-FFF2-40B4-BE49-F238E27FC236}">
                <a16:creationId xmlns:a16="http://schemas.microsoft.com/office/drawing/2014/main" id="{C72E64C4-F4B6-4D70-9EE5-35C78662F528}"/>
              </a:ext>
            </a:extLst>
          </p:cNvPr>
          <p:cNvSpPr>
            <a:spLocks noGrp="1"/>
          </p:cNvSpPr>
          <p:nvPr>
            <p:ph type="subTitle" idx="1"/>
          </p:nvPr>
        </p:nvSpPr>
        <p:spPr>
          <a:xfrm>
            <a:off x="1759237" y="3906266"/>
            <a:ext cx="8673427" cy="1322587"/>
          </a:xfrm>
        </p:spPr>
        <p:txBody>
          <a:bodyPr/>
          <a:lstStyle/>
          <a:p>
            <a:endParaRPr lang="nl-NL" dirty="0"/>
          </a:p>
        </p:txBody>
      </p:sp>
      <p:pic>
        <p:nvPicPr>
          <p:cNvPr id="4" name="Afbeelding 3">
            <a:extLst>
              <a:ext uri="{FF2B5EF4-FFF2-40B4-BE49-F238E27FC236}">
                <a16:creationId xmlns:a16="http://schemas.microsoft.com/office/drawing/2014/main" id="{E1CCEC05-7380-4A7D-A75B-9A31814EA8AF}"/>
              </a:ext>
            </a:extLst>
          </p:cNvPr>
          <p:cNvPicPr>
            <a:picLocks noChangeAspect="1"/>
          </p:cNvPicPr>
          <p:nvPr/>
        </p:nvPicPr>
        <p:blipFill>
          <a:blip r:embed="rId2"/>
          <a:stretch>
            <a:fillRect/>
          </a:stretch>
        </p:blipFill>
        <p:spPr>
          <a:xfrm>
            <a:off x="10582274" y="321309"/>
            <a:ext cx="1335405" cy="1628543"/>
          </a:xfrm>
          <a:prstGeom prst="rect">
            <a:avLst/>
          </a:prstGeom>
        </p:spPr>
      </p:pic>
      <p:pic>
        <p:nvPicPr>
          <p:cNvPr id="6" name="Afbeelding 5">
            <a:extLst>
              <a:ext uri="{FF2B5EF4-FFF2-40B4-BE49-F238E27FC236}">
                <a16:creationId xmlns:a16="http://schemas.microsoft.com/office/drawing/2014/main" id="{33C70ABD-1230-45AF-9FD2-4D2FA77A7D82}"/>
              </a:ext>
            </a:extLst>
          </p:cNvPr>
          <p:cNvPicPr>
            <a:picLocks noChangeAspect="1"/>
          </p:cNvPicPr>
          <p:nvPr/>
        </p:nvPicPr>
        <p:blipFill>
          <a:blip r:embed="rId3"/>
          <a:stretch>
            <a:fillRect/>
          </a:stretch>
        </p:blipFill>
        <p:spPr>
          <a:xfrm>
            <a:off x="3451860" y="3206115"/>
            <a:ext cx="5102860" cy="3827145"/>
          </a:xfrm>
          <a:prstGeom prst="rect">
            <a:avLst/>
          </a:prstGeom>
        </p:spPr>
      </p:pic>
    </p:spTree>
    <p:extLst>
      <p:ext uri="{BB962C8B-B14F-4D97-AF65-F5344CB8AC3E}">
        <p14:creationId xmlns:p14="http://schemas.microsoft.com/office/powerpoint/2010/main" val="1385753555"/>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1CD69F-6E39-476D-941B-70D5CBBA6F3B}"/>
              </a:ext>
            </a:extLst>
          </p:cNvPr>
          <p:cNvSpPr>
            <a:spLocks noGrp="1"/>
          </p:cNvSpPr>
          <p:nvPr>
            <p:ph type="ctrTitle"/>
          </p:nvPr>
        </p:nvSpPr>
        <p:spPr/>
        <p:txBody>
          <a:bodyPr/>
          <a:lstStyle/>
          <a:p>
            <a:r>
              <a:rPr lang="nl-NL" dirty="0"/>
              <a:t>En de jongens en meisjes bij Voetbal op Maat!</a:t>
            </a:r>
          </a:p>
        </p:txBody>
      </p:sp>
      <p:pic>
        <p:nvPicPr>
          <p:cNvPr id="7" name="Afbeelding 6">
            <a:extLst>
              <a:ext uri="{FF2B5EF4-FFF2-40B4-BE49-F238E27FC236}">
                <a16:creationId xmlns:a16="http://schemas.microsoft.com/office/drawing/2014/main" id="{8B060107-5B8E-46A4-AA3E-03AC36FBD746}"/>
              </a:ext>
            </a:extLst>
          </p:cNvPr>
          <p:cNvPicPr>
            <a:picLocks noChangeAspect="1"/>
          </p:cNvPicPr>
          <p:nvPr/>
        </p:nvPicPr>
        <p:blipFill>
          <a:blip r:embed="rId2"/>
          <a:stretch>
            <a:fillRect/>
          </a:stretch>
        </p:blipFill>
        <p:spPr>
          <a:xfrm>
            <a:off x="7045861" y="4297362"/>
            <a:ext cx="3810000" cy="2286000"/>
          </a:xfrm>
          <a:prstGeom prst="rect">
            <a:avLst/>
          </a:prstGeom>
        </p:spPr>
      </p:pic>
      <p:sp>
        <p:nvSpPr>
          <p:cNvPr id="3" name="Ondertitel 2">
            <a:extLst>
              <a:ext uri="{FF2B5EF4-FFF2-40B4-BE49-F238E27FC236}">
                <a16:creationId xmlns:a16="http://schemas.microsoft.com/office/drawing/2014/main" id="{C72E64C4-F4B6-4D70-9EE5-35C78662F528}"/>
              </a:ext>
            </a:extLst>
          </p:cNvPr>
          <p:cNvSpPr>
            <a:spLocks noGrp="1"/>
          </p:cNvSpPr>
          <p:nvPr>
            <p:ph type="subTitle" idx="1"/>
          </p:nvPr>
        </p:nvSpPr>
        <p:spPr>
          <a:xfrm>
            <a:off x="1759237" y="3906266"/>
            <a:ext cx="8673427" cy="1322587"/>
          </a:xfrm>
        </p:spPr>
        <p:txBody>
          <a:bodyPr/>
          <a:lstStyle/>
          <a:p>
            <a:endParaRPr lang="nl-NL" dirty="0"/>
          </a:p>
        </p:txBody>
      </p:sp>
      <p:pic>
        <p:nvPicPr>
          <p:cNvPr id="4" name="Afbeelding 3">
            <a:extLst>
              <a:ext uri="{FF2B5EF4-FFF2-40B4-BE49-F238E27FC236}">
                <a16:creationId xmlns:a16="http://schemas.microsoft.com/office/drawing/2014/main" id="{E1CCEC05-7380-4A7D-A75B-9A31814EA8AF}"/>
              </a:ext>
            </a:extLst>
          </p:cNvPr>
          <p:cNvPicPr>
            <a:picLocks noChangeAspect="1"/>
          </p:cNvPicPr>
          <p:nvPr/>
        </p:nvPicPr>
        <p:blipFill>
          <a:blip r:embed="rId3"/>
          <a:stretch>
            <a:fillRect/>
          </a:stretch>
        </p:blipFill>
        <p:spPr>
          <a:xfrm>
            <a:off x="10582274" y="321309"/>
            <a:ext cx="1335405" cy="1628543"/>
          </a:xfrm>
          <a:prstGeom prst="rect">
            <a:avLst/>
          </a:prstGeom>
        </p:spPr>
      </p:pic>
      <p:pic>
        <p:nvPicPr>
          <p:cNvPr id="6" name="Afbeelding 5">
            <a:extLst>
              <a:ext uri="{FF2B5EF4-FFF2-40B4-BE49-F238E27FC236}">
                <a16:creationId xmlns:a16="http://schemas.microsoft.com/office/drawing/2014/main" id="{CC10AD01-927F-44E7-9F63-369AD74DD0FF}"/>
              </a:ext>
            </a:extLst>
          </p:cNvPr>
          <p:cNvPicPr>
            <a:picLocks noChangeAspect="1"/>
          </p:cNvPicPr>
          <p:nvPr/>
        </p:nvPicPr>
        <p:blipFill>
          <a:blip r:embed="rId4"/>
          <a:stretch>
            <a:fillRect/>
          </a:stretch>
        </p:blipFill>
        <p:spPr>
          <a:xfrm>
            <a:off x="1336040" y="4440237"/>
            <a:ext cx="3810000" cy="2143125"/>
          </a:xfrm>
          <a:prstGeom prst="rect">
            <a:avLst/>
          </a:prstGeom>
        </p:spPr>
      </p:pic>
    </p:spTree>
    <p:extLst>
      <p:ext uri="{BB962C8B-B14F-4D97-AF65-F5344CB8AC3E}">
        <p14:creationId xmlns:p14="http://schemas.microsoft.com/office/powerpoint/2010/main" val="1751405955"/>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1CD69F-6E39-476D-941B-70D5CBBA6F3B}"/>
              </a:ext>
            </a:extLst>
          </p:cNvPr>
          <p:cNvSpPr>
            <a:spLocks noGrp="1"/>
          </p:cNvSpPr>
          <p:nvPr>
            <p:ph type="ctrTitle"/>
          </p:nvPr>
        </p:nvSpPr>
        <p:spPr/>
        <p:txBody>
          <a:bodyPr/>
          <a:lstStyle/>
          <a:p>
            <a:r>
              <a:rPr lang="nl-NL" dirty="0"/>
              <a:t>Eigenlijk iedereen!</a:t>
            </a:r>
            <a:br>
              <a:rPr lang="nl-NL" dirty="0"/>
            </a:br>
            <a:endParaRPr lang="nl-NL" dirty="0"/>
          </a:p>
        </p:txBody>
      </p:sp>
      <p:sp>
        <p:nvSpPr>
          <p:cNvPr id="3" name="Ondertitel 2">
            <a:extLst>
              <a:ext uri="{FF2B5EF4-FFF2-40B4-BE49-F238E27FC236}">
                <a16:creationId xmlns:a16="http://schemas.microsoft.com/office/drawing/2014/main" id="{C72E64C4-F4B6-4D70-9EE5-35C78662F528}"/>
              </a:ext>
            </a:extLst>
          </p:cNvPr>
          <p:cNvSpPr>
            <a:spLocks noGrp="1"/>
          </p:cNvSpPr>
          <p:nvPr>
            <p:ph type="subTitle" idx="1"/>
          </p:nvPr>
        </p:nvSpPr>
        <p:spPr>
          <a:xfrm>
            <a:off x="1759237" y="3906266"/>
            <a:ext cx="8673427" cy="1322587"/>
          </a:xfrm>
        </p:spPr>
        <p:txBody>
          <a:bodyPr/>
          <a:lstStyle/>
          <a:p>
            <a:endParaRPr lang="nl-NL"/>
          </a:p>
        </p:txBody>
      </p:sp>
      <p:pic>
        <p:nvPicPr>
          <p:cNvPr id="4" name="Afbeelding 3">
            <a:extLst>
              <a:ext uri="{FF2B5EF4-FFF2-40B4-BE49-F238E27FC236}">
                <a16:creationId xmlns:a16="http://schemas.microsoft.com/office/drawing/2014/main" id="{E1CCEC05-7380-4A7D-A75B-9A31814EA8AF}"/>
              </a:ext>
            </a:extLst>
          </p:cNvPr>
          <p:cNvPicPr>
            <a:picLocks noChangeAspect="1"/>
          </p:cNvPicPr>
          <p:nvPr/>
        </p:nvPicPr>
        <p:blipFill>
          <a:blip r:embed="rId2"/>
          <a:stretch>
            <a:fillRect/>
          </a:stretch>
        </p:blipFill>
        <p:spPr>
          <a:xfrm>
            <a:off x="10582274" y="321309"/>
            <a:ext cx="1335405" cy="1628543"/>
          </a:xfrm>
          <a:prstGeom prst="rect">
            <a:avLst/>
          </a:prstGeom>
        </p:spPr>
      </p:pic>
      <p:pic>
        <p:nvPicPr>
          <p:cNvPr id="5" name="Afbeelding 4">
            <a:extLst>
              <a:ext uri="{FF2B5EF4-FFF2-40B4-BE49-F238E27FC236}">
                <a16:creationId xmlns:a16="http://schemas.microsoft.com/office/drawing/2014/main" id="{7D3F4CCC-BB3C-4E01-8A72-C640CBD68E12}"/>
              </a:ext>
            </a:extLst>
          </p:cNvPr>
          <p:cNvPicPr>
            <a:picLocks noChangeAspect="1"/>
          </p:cNvPicPr>
          <p:nvPr/>
        </p:nvPicPr>
        <p:blipFill>
          <a:blip r:embed="rId3"/>
          <a:stretch>
            <a:fillRect/>
          </a:stretch>
        </p:blipFill>
        <p:spPr>
          <a:xfrm>
            <a:off x="3688030" y="3267630"/>
            <a:ext cx="4653330" cy="3489998"/>
          </a:xfrm>
          <a:prstGeom prst="rect">
            <a:avLst/>
          </a:prstGeom>
        </p:spPr>
      </p:pic>
    </p:spTree>
    <p:extLst>
      <p:ext uri="{BB962C8B-B14F-4D97-AF65-F5344CB8AC3E}">
        <p14:creationId xmlns:p14="http://schemas.microsoft.com/office/powerpoint/2010/main" val="2551806239"/>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1CD69F-6E39-476D-941B-70D5CBBA6F3B}"/>
              </a:ext>
            </a:extLst>
          </p:cNvPr>
          <p:cNvSpPr>
            <a:spLocks noGrp="1"/>
          </p:cNvSpPr>
          <p:nvPr>
            <p:ph type="ctrTitle"/>
          </p:nvPr>
        </p:nvSpPr>
        <p:spPr>
          <a:xfrm>
            <a:off x="1759236" y="2075504"/>
            <a:ext cx="8679915" cy="3019010"/>
          </a:xfrm>
        </p:spPr>
        <p:txBody>
          <a:bodyPr>
            <a:normAutofit fontScale="90000"/>
          </a:bodyPr>
          <a:lstStyle/>
          <a:p>
            <a:br>
              <a:rPr lang="nl-NL" dirty="0"/>
            </a:br>
            <a:br>
              <a:rPr lang="nl-NL" dirty="0"/>
            </a:br>
            <a:br>
              <a:rPr lang="nl-NL" dirty="0"/>
            </a:br>
            <a:br>
              <a:rPr lang="nl-NL" dirty="0"/>
            </a:br>
            <a:br>
              <a:rPr lang="nl-NL" dirty="0"/>
            </a:br>
            <a:br>
              <a:rPr lang="nl-NL" dirty="0"/>
            </a:br>
            <a:r>
              <a:rPr lang="nl-NL" dirty="0" err="1"/>
              <a:t>Fairplay</a:t>
            </a:r>
            <a:br>
              <a:rPr lang="nl-NL" dirty="0"/>
            </a:br>
            <a:r>
              <a:rPr lang="nl-NL" dirty="0"/>
              <a:t>Samenspel</a:t>
            </a:r>
            <a:br>
              <a:rPr lang="nl-NL" dirty="0"/>
            </a:br>
            <a:r>
              <a:rPr lang="nl-NL" dirty="0"/>
              <a:t>Plezier</a:t>
            </a:r>
            <a:br>
              <a:rPr lang="nl-NL" dirty="0"/>
            </a:br>
            <a:r>
              <a:rPr lang="nl-NL" dirty="0"/>
              <a:t>Leren</a:t>
            </a:r>
            <a:br>
              <a:rPr lang="nl-NL" dirty="0"/>
            </a:br>
            <a:r>
              <a:rPr lang="nl-NL" dirty="0"/>
              <a:t>Winnen</a:t>
            </a:r>
          </a:p>
        </p:txBody>
      </p:sp>
      <p:sp>
        <p:nvSpPr>
          <p:cNvPr id="3" name="Ondertitel 2">
            <a:extLst>
              <a:ext uri="{FF2B5EF4-FFF2-40B4-BE49-F238E27FC236}">
                <a16:creationId xmlns:a16="http://schemas.microsoft.com/office/drawing/2014/main" id="{C72E64C4-F4B6-4D70-9EE5-35C78662F528}"/>
              </a:ext>
            </a:extLst>
          </p:cNvPr>
          <p:cNvSpPr>
            <a:spLocks noGrp="1"/>
          </p:cNvSpPr>
          <p:nvPr>
            <p:ph type="subTitle" idx="1"/>
          </p:nvPr>
        </p:nvSpPr>
        <p:spPr>
          <a:xfrm>
            <a:off x="1759237" y="3906266"/>
            <a:ext cx="8673427" cy="1322587"/>
          </a:xfrm>
        </p:spPr>
        <p:txBody>
          <a:bodyPr/>
          <a:lstStyle/>
          <a:p>
            <a:endParaRPr lang="nl-NL" dirty="0"/>
          </a:p>
        </p:txBody>
      </p:sp>
      <p:pic>
        <p:nvPicPr>
          <p:cNvPr id="4" name="Afbeelding 3">
            <a:extLst>
              <a:ext uri="{FF2B5EF4-FFF2-40B4-BE49-F238E27FC236}">
                <a16:creationId xmlns:a16="http://schemas.microsoft.com/office/drawing/2014/main" id="{E1CCEC05-7380-4A7D-A75B-9A31814EA8AF}"/>
              </a:ext>
            </a:extLst>
          </p:cNvPr>
          <p:cNvPicPr>
            <a:picLocks noChangeAspect="1"/>
          </p:cNvPicPr>
          <p:nvPr/>
        </p:nvPicPr>
        <p:blipFill>
          <a:blip r:embed="rId2"/>
          <a:stretch>
            <a:fillRect/>
          </a:stretch>
        </p:blipFill>
        <p:spPr>
          <a:xfrm>
            <a:off x="10582274" y="321309"/>
            <a:ext cx="1335405" cy="1628543"/>
          </a:xfrm>
          <a:prstGeom prst="rect">
            <a:avLst/>
          </a:prstGeom>
        </p:spPr>
      </p:pic>
      <p:pic>
        <p:nvPicPr>
          <p:cNvPr id="5" name="Afbeelding 4">
            <a:extLst>
              <a:ext uri="{FF2B5EF4-FFF2-40B4-BE49-F238E27FC236}">
                <a16:creationId xmlns:a16="http://schemas.microsoft.com/office/drawing/2014/main" id="{C4CFC6B9-E1E5-47F5-8B7E-6D8DC4073AB8}"/>
              </a:ext>
            </a:extLst>
          </p:cNvPr>
          <p:cNvPicPr>
            <a:picLocks noChangeAspect="1"/>
          </p:cNvPicPr>
          <p:nvPr/>
        </p:nvPicPr>
        <p:blipFill>
          <a:blip r:embed="rId3"/>
          <a:stretch>
            <a:fillRect/>
          </a:stretch>
        </p:blipFill>
        <p:spPr>
          <a:xfrm>
            <a:off x="482600" y="2214562"/>
            <a:ext cx="3810000" cy="2428875"/>
          </a:xfrm>
          <a:prstGeom prst="rect">
            <a:avLst/>
          </a:prstGeom>
        </p:spPr>
      </p:pic>
    </p:spTree>
    <p:extLst>
      <p:ext uri="{BB962C8B-B14F-4D97-AF65-F5344CB8AC3E}">
        <p14:creationId xmlns:p14="http://schemas.microsoft.com/office/powerpoint/2010/main" val="1479148923"/>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1CD69F-6E39-476D-941B-70D5CBBA6F3B}"/>
              </a:ext>
            </a:extLst>
          </p:cNvPr>
          <p:cNvSpPr>
            <a:spLocks noGrp="1"/>
          </p:cNvSpPr>
          <p:nvPr>
            <p:ph type="ctrTitle"/>
          </p:nvPr>
        </p:nvSpPr>
        <p:spPr>
          <a:xfrm>
            <a:off x="966756" y="3422271"/>
            <a:ext cx="8679915" cy="1748729"/>
          </a:xfrm>
        </p:spPr>
        <p:txBody>
          <a:bodyPr>
            <a:normAutofit fontScale="90000"/>
          </a:bodyPr>
          <a:lstStyle/>
          <a:p>
            <a:r>
              <a:rPr lang="nl-NL" dirty="0"/>
              <a:t>Nieuw wedstrijdvormen</a:t>
            </a:r>
            <a:br>
              <a:rPr lang="nl-NL" dirty="0"/>
            </a:br>
            <a:br>
              <a:rPr lang="nl-NL" dirty="0"/>
            </a:br>
            <a:br>
              <a:rPr lang="nl-NL" dirty="0"/>
            </a:br>
            <a:br>
              <a:rPr lang="nl-NL" dirty="0"/>
            </a:br>
            <a:endParaRPr lang="nl-NL" dirty="0"/>
          </a:p>
        </p:txBody>
      </p:sp>
      <p:pic>
        <p:nvPicPr>
          <p:cNvPr id="6" name="Afbeelding 5">
            <a:extLst>
              <a:ext uri="{FF2B5EF4-FFF2-40B4-BE49-F238E27FC236}">
                <a16:creationId xmlns:a16="http://schemas.microsoft.com/office/drawing/2014/main" id="{539313B7-BE54-48E7-92DF-0480E55AE877}"/>
              </a:ext>
            </a:extLst>
          </p:cNvPr>
          <p:cNvPicPr>
            <a:picLocks noChangeAspect="1"/>
          </p:cNvPicPr>
          <p:nvPr/>
        </p:nvPicPr>
        <p:blipFill>
          <a:blip r:embed="rId2"/>
          <a:stretch>
            <a:fillRect/>
          </a:stretch>
        </p:blipFill>
        <p:spPr>
          <a:xfrm>
            <a:off x="2428732" y="2713379"/>
            <a:ext cx="5871988" cy="4228865"/>
          </a:xfrm>
          <a:prstGeom prst="rect">
            <a:avLst/>
          </a:prstGeom>
        </p:spPr>
      </p:pic>
      <p:sp>
        <p:nvSpPr>
          <p:cNvPr id="3" name="Ondertitel 2">
            <a:extLst>
              <a:ext uri="{FF2B5EF4-FFF2-40B4-BE49-F238E27FC236}">
                <a16:creationId xmlns:a16="http://schemas.microsoft.com/office/drawing/2014/main" id="{C72E64C4-F4B6-4D70-9EE5-35C78662F528}"/>
              </a:ext>
            </a:extLst>
          </p:cNvPr>
          <p:cNvSpPr>
            <a:spLocks noGrp="1"/>
          </p:cNvSpPr>
          <p:nvPr>
            <p:ph type="subTitle" idx="1"/>
          </p:nvPr>
        </p:nvSpPr>
        <p:spPr>
          <a:xfrm>
            <a:off x="1759237" y="3906266"/>
            <a:ext cx="8673427" cy="1322587"/>
          </a:xfrm>
        </p:spPr>
        <p:txBody>
          <a:bodyPr/>
          <a:lstStyle/>
          <a:p>
            <a:endParaRPr lang="nl-NL" dirty="0"/>
          </a:p>
        </p:txBody>
      </p:sp>
      <p:pic>
        <p:nvPicPr>
          <p:cNvPr id="4" name="Afbeelding 3">
            <a:extLst>
              <a:ext uri="{FF2B5EF4-FFF2-40B4-BE49-F238E27FC236}">
                <a16:creationId xmlns:a16="http://schemas.microsoft.com/office/drawing/2014/main" id="{E1CCEC05-7380-4A7D-A75B-9A31814EA8AF}"/>
              </a:ext>
            </a:extLst>
          </p:cNvPr>
          <p:cNvPicPr>
            <a:picLocks noChangeAspect="1"/>
          </p:cNvPicPr>
          <p:nvPr/>
        </p:nvPicPr>
        <p:blipFill>
          <a:blip r:embed="rId3"/>
          <a:stretch>
            <a:fillRect/>
          </a:stretch>
        </p:blipFill>
        <p:spPr>
          <a:xfrm>
            <a:off x="10582274" y="321309"/>
            <a:ext cx="1335405" cy="1628543"/>
          </a:xfrm>
          <a:prstGeom prst="rect">
            <a:avLst/>
          </a:prstGeom>
        </p:spPr>
      </p:pic>
    </p:spTree>
    <p:extLst>
      <p:ext uri="{BB962C8B-B14F-4D97-AF65-F5344CB8AC3E}">
        <p14:creationId xmlns:p14="http://schemas.microsoft.com/office/powerpoint/2010/main" val="344224608"/>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1CD69F-6E39-476D-941B-70D5CBBA6F3B}"/>
              </a:ext>
            </a:extLst>
          </p:cNvPr>
          <p:cNvSpPr>
            <a:spLocks noGrp="1"/>
          </p:cNvSpPr>
          <p:nvPr>
            <p:ph type="ctrTitle"/>
          </p:nvPr>
        </p:nvSpPr>
        <p:spPr>
          <a:xfrm>
            <a:off x="966756" y="3422271"/>
            <a:ext cx="8679915" cy="1748729"/>
          </a:xfrm>
        </p:spPr>
        <p:txBody>
          <a:bodyPr>
            <a:normAutofit fontScale="90000"/>
          </a:bodyPr>
          <a:lstStyle/>
          <a:p>
            <a:r>
              <a:rPr lang="nl-NL" sz="4000" dirty="0"/>
              <a:t>Waar staan we voor bij v.v. Zundert (1)</a:t>
            </a:r>
            <a:br>
              <a:rPr lang="nl-NL" sz="4900" dirty="0"/>
            </a:br>
            <a:br>
              <a:rPr lang="nl-NL" dirty="0"/>
            </a:br>
            <a:br>
              <a:rPr lang="nl-NL" dirty="0"/>
            </a:br>
            <a:br>
              <a:rPr lang="nl-NL" dirty="0"/>
            </a:br>
            <a:endParaRPr lang="nl-NL" dirty="0"/>
          </a:p>
        </p:txBody>
      </p:sp>
      <p:sp>
        <p:nvSpPr>
          <p:cNvPr id="3" name="Ondertitel 2">
            <a:extLst>
              <a:ext uri="{FF2B5EF4-FFF2-40B4-BE49-F238E27FC236}">
                <a16:creationId xmlns:a16="http://schemas.microsoft.com/office/drawing/2014/main" id="{C72E64C4-F4B6-4D70-9EE5-35C78662F528}"/>
              </a:ext>
            </a:extLst>
          </p:cNvPr>
          <p:cNvSpPr>
            <a:spLocks noGrp="1"/>
          </p:cNvSpPr>
          <p:nvPr>
            <p:ph type="subTitle" idx="1"/>
          </p:nvPr>
        </p:nvSpPr>
        <p:spPr>
          <a:xfrm>
            <a:off x="1752749" y="2751668"/>
            <a:ext cx="8679915" cy="2477186"/>
          </a:xfrm>
        </p:spPr>
        <p:txBody>
          <a:bodyPr>
            <a:normAutofit fontScale="77500" lnSpcReduction="20000"/>
          </a:bodyPr>
          <a:lstStyle/>
          <a:p>
            <a:r>
              <a:rPr lang="nl-NL" dirty="0"/>
              <a:t>1. Iedereen is welkom bij V.V. Zundert ongeacht afkomst, geloofsovertuiging, geaardheid en sekse;</a:t>
            </a:r>
          </a:p>
          <a:p>
            <a:r>
              <a:rPr lang="nl-NL" dirty="0"/>
              <a:t>2. We tonen respect voor scheidsrechters, tegenstanders, elkaar en elkaars persoonlijke bezittingen; We geven altijd een hand aan scheidsrechter en tegenstander na de wedstrijd ondanks het resultaat en verloop van de wedstrijd;</a:t>
            </a:r>
          </a:p>
          <a:p>
            <a:r>
              <a:rPr lang="nl-NL" dirty="0"/>
              <a:t>3. Goederen als tassen, wedstrijdtenues, trainingspakken, ballen etc. die in bruikleen zijn van de vereniging worden met zorg volgens de voorschriften gebruikt; </a:t>
            </a:r>
          </a:p>
          <a:p>
            <a:r>
              <a:rPr lang="nl-NL" dirty="0"/>
              <a:t>4. Op het sportpark gebruiken we de fietsenstalling of het parkeerterrein. Verder gebruiken we de looppaden om ons te verplaatsen; De tassen plaatsen we in de daarvoor bestemde tassenrekken;</a:t>
            </a:r>
          </a:p>
          <a:p>
            <a:r>
              <a:rPr lang="nl-NL" dirty="0"/>
              <a:t>5. Rond het veld gebruiken we alleen plastic bekers of kartonnen bekers, glaswerk is uitsluitend voor de kantine en het terras;</a:t>
            </a:r>
          </a:p>
          <a:p>
            <a:endParaRPr lang="nl-NL" dirty="0"/>
          </a:p>
        </p:txBody>
      </p:sp>
      <p:pic>
        <p:nvPicPr>
          <p:cNvPr id="4" name="Afbeelding 3">
            <a:extLst>
              <a:ext uri="{FF2B5EF4-FFF2-40B4-BE49-F238E27FC236}">
                <a16:creationId xmlns:a16="http://schemas.microsoft.com/office/drawing/2014/main" id="{E1CCEC05-7380-4A7D-A75B-9A31814EA8AF}"/>
              </a:ext>
            </a:extLst>
          </p:cNvPr>
          <p:cNvPicPr>
            <a:picLocks noChangeAspect="1"/>
          </p:cNvPicPr>
          <p:nvPr/>
        </p:nvPicPr>
        <p:blipFill>
          <a:blip r:embed="rId2"/>
          <a:stretch>
            <a:fillRect/>
          </a:stretch>
        </p:blipFill>
        <p:spPr>
          <a:xfrm>
            <a:off x="10582274" y="321309"/>
            <a:ext cx="1335405" cy="1628543"/>
          </a:xfrm>
          <a:prstGeom prst="rect">
            <a:avLst/>
          </a:prstGeom>
        </p:spPr>
      </p:pic>
      <p:pic>
        <p:nvPicPr>
          <p:cNvPr id="5" name="Afbeelding 4">
            <a:extLst>
              <a:ext uri="{FF2B5EF4-FFF2-40B4-BE49-F238E27FC236}">
                <a16:creationId xmlns:a16="http://schemas.microsoft.com/office/drawing/2014/main" id="{85676026-655D-4A04-BB55-1863EF048459}"/>
              </a:ext>
            </a:extLst>
          </p:cNvPr>
          <p:cNvPicPr>
            <a:picLocks noChangeAspect="1"/>
          </p:cNvPicPr>
          <p:nvPr/>
        </p:nvPicPr>
        <p:blipFill>
          <a:blip r:embed="rId3"/>
          <a:stretch>
            <a:fillRect/>
          </a:stretch>
        </p:blipFill>
        <p:spPr>
          <a:xfrm>
            <a:off x="520901" y="279696"/>
            <a:ext cx="2006542" cy="1799199"/>
          </a:xfrm>
          <a:prstGeom prst="rect">
            <a:avLst/>
          </a:prstGeom>
        </p:spPr>
      </p:pic>
    </p:spTree>
    <p:extLst>
      <p:ext uri="{BB962C8B-B14F-4D97-AF65-F5344CB8AC3E}">
        <p14:creationId xmlns:p14="http://schemas.microsoft.com/office/powerpoint/2010/main" val="4005631176"/>
      </p:ext>
    </p:extLst>
  </p:cSld>
  <p:clrMapOvr>
    <a:masterClrMapping/>
  </p:clrMapOvr>
  <mc:AlternateContent xmlns:mc="http://schemas.openxmlformats.org/markup-compatibility/2006" xmlns:p14="http://schemas.microsoft.com/office/powerpoint/2010/main">
    <mc:Choice Requires="p14">
      <p:transition spd="slow" p14:dur="2000" advTm="20000"/>
    </mc:Choice>
    <mc:Fallback xmlns="">
      <p:transition spd="slow" advTm="20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1CD69F-6E39-476D-941B-70D5CBBA6F3B}"/>
              </a:ext>
            </a:extLst>
          </p:cNvPr>
          <p:cNvSpPr>
            <a:spLocks noGrp="1"/>
          </p:cNvSpPr>
          <p:nvPr>
            <p:ph type="ctrTitle"/>
          </p:nvPr>
        </p:nvSpPr>
        <p:spPr>
          <a:xfrm>
            <a:off x="966756" y="3422271"/>
            <a:ext cx="8679915" cy="1748729"/>
          </a:xfrm>
        </p:spPr>
        <p:txBody>
          <a:bodyPr>
            <a:normAutofit fontScale="90000"/>
          </a:bodyPr>
          <a:lstStyle/>
          <a:p>
            <a:r>
              <a:rPr lang="nl-NL" sz="4000" dirty="0"/>
              <a:t>Waar staan we voor bij v.v. Zundert (2)</a:t>
            </a:r>
            <a:br>
              <a:rPr lang="nl-NL" sz="4900" dirty="0"/>
            </a:br>
            <a:br>
              <a:rPr lang="nl-NL" dirty="0"/>
            </a:br>
            <a:br>
              <a:rPr lang="nl-NL" dirty="0"/>
            </a:br>
            <a:br>
              <a:rPr lang="nl-NL" dirty="0"/>
            </a:br>
            <a:endParaRPr lang="nl-NL" dirty="0"/>
          </a:p>
        </p:txBody>
      </p:sp>
      <p:sp>
        <p:nvSpPr>
          <p:cNvPr id="3" name="Ondertitel 2">
            <a:extLst>
              <a:ext uri="{FF2B5EF4-FFF2-40B4-BE49-F238E27FC236}">
                <a16:creationId xmlns:a16="http://schemas.microsoft.com/office/drawing/2014/main" id="{C72E64C4-F4B6-4D70-9EE5-35C78662F528}"/>
              </a:ext>
            </a:extLst>
          </p:cNvPr>
          <p:cNvSpPr>
            <a:spLocks noGrp="1"/>
          </p:cNvSpPr>
          <p:nvPr>
            <p:ph type="subTitle" idx="1"/>
          </p:nvPr>
        </p:nvSpPr>
        <p:spPr>
          <a:xfrm>
            <a:off x="1759237" y="2819400"/>
            <a:ext cx="8673427" cy="2409453"/>
          </a:xfrm>
        </p:spPr>
        <p:txBody>
          <a:bodyPr>
            <a:normAutofit fontScale="85000" lnSpcReduction="20000"/>
          </a:bodyPr>
          <a:lstStyle/>
          <a:p>
            <a:r>
              <a:rPr lang="nl-NL" dirty="0"/>
              <a:t>6. Deelname aan wedstrijden en training kan uitsluitend na het op tijd voldaan te hebben van de contributiegelden;</a:t>
            </a:r>
          </a:p>
          <a:p>
            <a:r>
              <a:rPr lang="nl-NL" dirty="0"/>
              <a:t>7. </a:t>
            </a:r>
            <a:r>
              <a:rPr lang="nl-NL" dirty="0" err="1"/>
              <a:t>Kostenloos</a:t>
            </a:r>
            <a:r>
              <a:rPr lang="nl-NL" dirty="0"/>
              <a:t> afmelden voor het volgende seizoen dient schriftelijk te gebeuren voor 16 juni voorafgaande aan het seizoen; Bij afmelding tussen 16 juni en 1 augustus zal €20,00 euro administratiekosten in rekening gebracht worden. Later afmelding betekent wel volledige betaling contributie.</a:t>
            </a:r>
          </a:p>
          <a:p>
            <a:r>
              <a:rPr lang="nl-NL" dirty="0"/>
              <a:t>8. Afval gooien we in de daarvoor bestemde afvalbakken;</a:t>
            </a:r>
          </a:p>
          <a:p>
            <a:r>
              <a:rPr lang="nl-NL" dirty="0"/>
              <a:t>9. Na de wedstrijd en training douchen we uit hygiënisch oogpunt, vanaf JO13 is dit verplicht, met het gebruik van badslippers;</a:t>
            </a:r>
          </a:p>
          <a:p>
            <a:r>
              <a:rPr lang="nl-NL" dirty="0"/>
              <a:t>10. Voetbalschoenen mogen buiten bij de borstels schoongemaakt worden;</a:t>
            </a:r>
          </a:p>
          <a:p>
            <a:endParaRPr lang="nl-NL" dirty="0"/>
          </a:p>
        </p:txBody>
      </p:sp>
      <p:pic>
        <p:nvPicPr>
          <p:cNvPr id="4" name="Afbeelding 3">
            <a:extLst>
              <a:ext uri="{FF2B5EF4-FFF2-40B4-BE49-F238E27FC236}">
                <a16:creationId xmlns:a16="http://schemas.microsoft.com/office/drawing/2014/main" id="{E1CCEC05-7380-4A7D-A75B-9A31814EA8AF}"/>
              </a:ext>
            </a:extLst>
          </p:cNvPr>
          <p:cNvPicPr>
            <a:picLocks noChangeAspect="1"/>
          </p:cNvPicPr>
          <p:nvPr/>
        </p:nvPicPr>
        <p:blipFill>
          <a:blip r:embed="rId2"/>
          <a:stretch>
            <a:fillRect/>
          </a:stretch>
        </p:blipFill>
        <p:spPr>
          <a:xfrm>
            <a:off x="10582274" y="321309"/>
            <a:ext cx="1335405" cy="1628543"/>
          </a:xfrm>
          <a:prstGeom prst="rect">
            <a:avLst/>
          </a:prstGeom>
        </p:spPr>
      </p:pic>
      <p:pic>
        <p:nvPicPr>
          <p:cNvPr id="5" name="Afbeelding 4">
            <a:extLst>
              <a:ext uri="{FF2B5EF4-FFF2-40B4-BE49-F238E27FC236}">
                <a16:creationId xmlns:a16="http://schemas.microsoft.com/office/drawing/2014/main" id="{92526EC4-CB1D-4F4F-AB78-30FBE5FE3BD6}"/>
              </a:ext>
            </a:extLst>
          </p:cNvPr>
          <p:cNvPicPr>
            <a:picLocks noChangeAspect="1"/>
          </p:cNvPicPr>
          <p:nvPr/>
        </p:nvPicPr>
        <p:blipFill>
          <a:blip r:embed="rId3"/>
          <a:stretch>
            <a:fillRect/>
          </a:stretch>
        </p:blipFill>
        <p:spPr>
          <a:xfrm>
            <a:off x="274321" y="321309"/>
            <a:ext cx="2011854" cy="1798476"/>
          </a:xfrm>
          <a:prstGeom prst="rect">
            <a:avLst/>
          </a:prstGeom>
        </p:spPr>
      </p:pic>
    </p:spTree>
    <p:extLst>
      <p:ext uri="{BB962C8B-B14F-4D97-AF65-F5344CB8AC3E}">
        <p14:creationId xmlns:p14="http://schemas.microsoft.com/office/powerpoint/2010/main" val="339374156"/>
      </p:ext>
    </p:extLst>
  </p:cSld>
  <p:clrMapOvr>
    <a:masterClrMapping/>
  </p:clrMapOvr>
  <mc:AlternateContent xmlns:mc="http://schemas.openxmlformats.org/markup-compatibility/2006" xmlns:p14="http://schemas.microsoft.com/office/powerpoint/2010/main">
    <mc:Choice Requires="p14">
      <p:transition spd="slow" p14:dur="2000" advTm="20000"/>
    </mc:Choice>
    <mc:Fallback xmlns="">
      <p:transition spd="slow" advTm="20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1CD69F-6E39-476D-941B-70D5CBBA6F3B}"/>
              </a:ext>
            </a:extLst>
          </p:cNvPr>
          <p:cNvSpPr>
            <a:spLocks noGrp="1"/>
          </p:cNvSpPr>
          <p:nvPr>
            <p:ph type="ctrTitle"/>
          </p:nvPr>
        </p:nvSpPr>
        <p:spPr>
          <a:xfrm>
            <a:off x="966756" y="2717801"/>
            <a:ext cx="8679915" cy="2453200"/>
          </a:xfrm>
        </p:spPr>
        <p:txBody>
          <a:bodyPr>
            <a:normAutofit fontScale="90000"/>
          </a:bodyPr>
          <a:lstStyle/>
          <a:p>
            <a:r>
              <a:rPr lang="nl-NL" sz="4000" dirty="0"/>
              <a:t>Waar staan we voor bij v.v. Zundert (3)</a:t>
            </a:r>
            <a:br>
              <a:rPr lang="nl-NL" sz="4900" dirty="0"/>
            </a:br>
            <a:br>
              <a:rPr lang="nl-NL" dirty="0"/>
            </a:br>
            <a:br>
              <a:rPr lang="nl-NL" dirty="0"/>
            </a:br>
            <a:br>
              <a:rPr lang="nl-NL" dirty="0"/>
            </a:br>
            <a:endParaRPr lang="nl-NL" dirty="0"/>
          </a:p>
        </p:txBody>
      </p:sp>
      <p:sp>
        <p:nvSpPr>
          <p:cNvPr id="3" name="Ondertitel 2">
            <a:extLst>
              <a:ext uri="{FF2B5EF4-FFF2-40B4-BE49-F238E27FC236}">
                <a16:creationId xmlns:a16="http://schemas.microsoft.com/office/drawing/2014/main" id="{C72E64C4-F4B6-4D70-9EE5-35C78662F528}"/>
              </a:ext>
            </a:extLst>
          </p:cNvPr>
          <p:cNvSpPr>
            <a:spLocks noGrp="1"/>
          </p:cNvSpPr>
          <p:nvPr>
            <p:ph type="subTitle" idx="1"/>
          </p:nvPr>
        </p:nvSpPr>
        <p:spPr>
          <a:xfrm>
            <a:off x="1759237" y="2775654"/>
            <a:ext cx="8673427" cy="2453200"/>
          </a:xfrm>
        </p:spPr>
        <p:txBody>
          <a:bodyPr>
            <a:normAutofit fontScale="92500" lnSpcReduction="20000"/>
          </a:bodyPr>
          <a:lstStyle/>
          <a:p>
            <a:r>
              <a:rPr lang="nl-NL" dirty="0"/>
              <a:t>11. Wij coachen elkaar zoveel mogelijk positief, maar accepteren ook opmerkingen over verbeterkansen;</a:t>
            </a:r>
          </a:p>
          <a:p>
            <a:r>
              <a:rPr lang="nl-NL" dirty="0"/>
              <a:t>12. We volgens de verenigingsafspraken en attenderen ook andere hierop indien zaken afwijken;</a:t>
            </a:r>
          </a:p>
          <a:p>
            <a:r>
              <a:rPr lang="nl-NL" dirty="0"/>
              <a:t>13. Het kleedlokaal laten we netjes achter, zowel bij uit- als bij thuiswedstrijden;</a:t>
            </a:r>
          </a:p>
          <a:p>
            <a:r>
              <a:rPr lang="nl-NL" dirty="0"/>
              <a:t>14. Afspraken over op tijd komen en/of afmelden worden voor het seizoen per team gemaakt, evenals de consequenties bij niet nakomen hiervan;</a:t>
            </a:r>
          </a:p>
          <a:p>
            <a:r>
              <a:rPr lang="nl-NL" dirty="0"/>
              <a:t>15. We zetten samen sportieve prestaties neer met een goede sfeer, waar de afsprakenlijst niet voorziet, gebruiken we gezond verstand.</a:t>
            </a:r>
          </a:p>
          <a:p>
            <a:endParaRPr lang="nl-NL" dirty="0"/>
          </a:p>
        </p:txBody>
      </p:sp>
      <p:pic>
        <p:nvPicPr>
          <p:cNvPr id="4" name="Afbeelding 3">
            <a:extLst>
              <a:ext uri="{FF2B5EF4-FFF2-40B4-BE49-F238E27FC236}">
                <a16:creationId xmlns:a16="http://schemas.microsoft.com/office/drawing/2014/main" id="{E1CCEC05-7380-4A7D-A75B-9A31814EA8AF}"/>
              </a:ext>
            </a:extLst>
          </p:cNvPr>
          <p:cNvPicPr>
            <a:picLocks noChangeAspect="1"/>
          </p:cNvPicPr>
          <p:nvPr/>
        </p:nvPicPr>
        <p:blipFill>
          <a:blip r:embed="rId2"/>
          <a:stretch>
            <a:fillRect/>
          </a:stretch>
        </p:blipFill>
        <p:spPr>
          <a:xfrm>
            <a:off x="10582274" y="321309"/>
            <a:ext cx="1335405" cy="1628543"/>
          </a:xfrm>
          <a:prstGeom prst="rect">
            <a:avLst/>
          </a:prstGeom>
        </p:spPr>
      </p:pic>
      <p:pic>
        <p:nvPicPr>
          <p:cNvPr id="5" name="Afbeelding 4">
            <a:extLst>
              <a:ext uri="{FF2B5EF4-FFF2-40B4-BE49-F238E27FC236}">
                <a16:creationId xmlns:a16="http://schemas.microsoft.com/office/drawing/2014/main" id="{B46ACDA8-D0D2-4746-876E-D291C3691271}"/>
              </a:ext>
            </a:extLst>
          </p:cNvPr>
          <p:cNvPicPr>
            <a:picLocks noChangeAspect="1"/>
          </p:cNvPicPr>
          <p:nvPr/>
        </p:nvPicPr>
        <p:blipFill>
          <a:blip r:embed="rId3"/>
          <a:stretch>
            <a:fillRect/>
          </a:stretch>
        </p:blipFill>
        <p:spPr>
          <a:xfrm>
            <a:off x="476976" y="321309"/>
            <a:ext cx="2011854" cy="1798476"/>
          </a:xfrm>
          <a:prstGeom prst="rect">
            <a:avLst/>
          </a:prstGeom>
        </p:spPr>
      </p:pic>
    </p:spTree>
    <p:extLst>
      <p:ext uri="{BB962C8B-B14F-4D97-AF65-F5344CB8AC3E}">
        <p14:creationId xmlns:p14="http://schemas.microsoft.com/office/powerpoint/2010/main" val="2498935384"/>
      </p:ext>
    </p:extLst>
  </p:cSld>
  <p:clrMapOvr>
    <a:masterClrMapping/>
  </p:clrMapOvr>
  <mc:AlternateContent xmlns:mc="http://schemas.openxmlformats.org/markup-compatibility/2006" xmlns:p14="http://schemas.microsoft.com/office/powerpoint/2010/main">
    <mc:Choice Requires="p14">
      <p:transition spd="slow" p14:dur="2000" advTm="20000"/>
    </mc:Choice>
    <mc:Fallback xmlns="">
      <p:transition spd="slow" advTm="20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1CD69F-6E39-476D-941B-70D5CBBA6F3B}"/>
              </a:ext>
            </a:extLst>
          </p:cNvPr>
          <p:cNvSpPr>
            <a:spLocks noGrp="1"/>
          </p:cNvSpPr>
          <p:nvPr>
            <p:ph type="ctrTitle"/>
          </p:nvPr>
        </p:nvSpPr>
        <p:spPr/>
        <p:txBody>
          <a:bodyPr>
            <a:normAutofit fontScale="90000"/>
          </a:bodyPr>
          <a:lstStyle/>
          <a:p>
            <a:r>
              <a:rPr lang="nl-NL" dirty="0"/>
              <a:t>Veel leuke activiteiten</a:t>
            </a:r>
            <a:br>
              <a:rPr lang="nl-NL" dirty="0"/>
            </a:br>
            <a:br>
              <a:rPr lang="nl-NL" dirty="0"/>
            </a:br>
            <a:endParaRPr lang="nl-NL" dirty="0"/>
          </a:p>
        </p:txBody>
      </p:sp>
      <p:sp>
        <p:nvSpPr>
          <p:cNvPr id="3" name="Ondertitel 2">
            <a:extLst>
              <a:ext uri="{FF2B5EF4-FFF2-40B4-BE49-F238E27FC236}">
                <a16:creationId xmlns:a16="http://schemas.microsoft.com/office/drawing/2014/main" id="{C72E64C4-F4B6-4D70-9EE5-35C78662F528}"/>
              </a:ext>
            </a:extLst>
          </p:cNvPr>
          <p:cNvSpPr>
            <a:spLocks noGrp="1"/>
          </p:cNvSpPr>
          <p:nvPr>
            <p:ph type="subTitle" idx="1"/>
          </p:nvPr>
        </p:nvSpPr>
        <p:spPr>
          <a:xfrm>
            <a:off x="1759237" y="3906266"/>
            <a:ext cx="8673427" cy="1322587"/>
          </a:xfrm>
        </p:spPr>
        <p:txBody>
          <a:bodyPr/>
          <a:lstStyle/>
          <a:p>
            <a:endParaRPr lang="nl-NL"/>
          </a:p>
        </p:txBody>
      </p:sp>
      <p:pic>
        <p:nvPicPr>
          <p:cNvPr id="4" name="Afbeelding 3">
            <a:extLst>
              <a:ext uri="{FF2B5EF4-FFF2-40B4-BE49-F238E27FC236}">
                <a16:creationId xmlns:a16="http://schemas.microsoft.com/office/drawing/2014/main" id="{E1CCEC05-7380-4A7D-A75B-9A31814EA8AF}"/>
              </a:ext>
            </a:extLst>
          </p:cNvPr>
          <p:cNvPicPr>
            <a:picLocks noChangeAspect="1"/>
          </p:cNvPicPr>
          <p:nvPr/>
        </p:nvPicPr>
        <p:blipFill>
          <a:blip r:embed="rId2"/>
          <a:stretch>
            <a:fillRect/>
          </a:stretch>
        </p:blipFill>
        <p:spPr>
          <a:xfrm>
            <a:off x="10582274" y="321309"/>
            <a:ext cx="1335405" cy="1628543"/>
          </a:xfrm>
          <a:prstGeom prst="rect">
            <a:avLst/>
          </a:prstGeom>
        </p:spPr>
      </p:pic>
      <p:pic>
        <p:nvPicPr>
          <p:cNvPr id="5" name="Afbeelding 4">
            <a:extLst>
              <a:ext uri="{FF2B5EF4-FFF2-40B4-BE49-F238E27FC236}">
                <a16:creationId xmlns:a16="http://schemas.microsoft.com/office/drawing/2014/main" id="{23A6CEE0-C614-4BD7-8457-4A03964EA6FE}"/>
              </a:ext>
            </a:extLst>
          </p:cNvPr>
          <p:cNvPicPr>
            <a:picLocks noChangeAspect="1"/>
          </p:cNvPicPr>
          <p:nvPr/>
        </p:nvPicPr>
        <p:blipFill>
          <a:blip r:embed="rId3"/>
          <a:stretch>
            <a:fillRect/>
          </a:stretch>
        </p:blipFill>
        <p:spPr>
          <a:xfrm>
            <a:off x="2997150" y="2727588"/>
            <a:ext cx="6685330" cy="3760498"/>
          </a:xfrm>
          <a:prstGeom prst="rect">
            <a:avLst/>
          </a:prstGeom>
        </p:spPr>
      </p:pic>
    </p:spTree>
    <p:extLst>
      <p:ext uri="{BB962C8B-B14F-4D97-AF65-F5344CB8AC3E}">
        <p14:creationId xmlns:p14="http://schemas.microsoft.com/office/powerpoint/2010/main" val="1943479057"/>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1CD69F-6E39-476D-941B-70D5CBBA6F3B}"/>
              </a:ext>
            </a:extLst>
          </p:cNvPr>
          <p:cNvSpPr>
            <a:spLocks noGrp="1"/>
          </p:cNvSpPr>
          <p:nvPr>
            <p:ph type="ctrTitle"/>
          </p:nvPr>
        </p:nvSpPr>
        <p:spPr/>
        <p:txBody>
          <a:bodyPr>
            <a:normAutofit fontScale="90000"/>
          </a:bodyPr>
          <a:lstStyle/>
          <a:p>
            <a:r>
              <a:rPr lang="nl-NL" dirty="0"/>
              <a:t>Peter van </a:t>
            </a:r>
            <a:r>
              <a:rPr lang="nl-NL" dirty="0" err="1"/>
              <a:t>Erk</a:t>
            </a:r>
            <a:r>
              <a:rPr lang="nl-NL" dirty="0"/>
              <a:t> Penaltybokaal</a:t>
            </a:r>
            <a:br>
              <a:rPr lang="nl-NL" dirty="0"/>
            </a:br>
            <a:br>
              <a:rPr lang="nl-NL" dirty="0"/>
            </a:br>
            <a:endParaRPr lang="nl-NL" dirty="0"/>
          </a:p>
        </p:txBody>
      </p:sp>
      <p:pic>
        <p:nvPicPr>
          <p:cNvPr id="5" name="Afbeelding 4">
            <a:extLst>
              <a:ext uri="{FF2B5EF4-FFF2-40B4-BE49-F238E27FC236}">
                <a16:creationId xmlns:a16="http://schemas.microsoft.com/office/drawing/2014/main" id="{F314B126-EEAB-4147-A8CE-C520E992E099}"/>
              </a:ext>
            </a:extLst>
          </p:cNvPr>
          <p:cNvPicPr>
            <a:picLocks noChangeAspect="1"/>
          </p:cNvPicPr>
          <p:nvPr/>
        </p:nvPicPr>
        <p:blipFill>
          <a:blip r:embed="rId2"/>
          <a:stretch>
            <a:fillRect/>
          </a:stretch>
        </p:blipFill>
        <p:spPr>
          <a:xfrm>
            <a:off x="2835366" y="2748283"/>
            <a:ext cx="6537234" cy="4162039"/>
          </a:xfrm>
          <a:prstGeom prst="rect">
            <a:avLst/>
          </a:prstGeom>
        </p:spPr>
      </p:pic>
      <p:sp>
        <p:nvSpPr>
          <p:cNvPr id="3" name="Ondertitel 2">
            <a:extLst>
              <a:ext uri="{FF2B5EF4-FFF2-40B4-BE49-F238E27FC236}">
                <a16:creationId xmlns:a16="http://schemas.microsoft.com/office/drawing/2014/main" id="{C72E64C4-F4B6-4D70-9EE5-35C78662F528}"/>
              </a:ext>
            </a:extLst>
          </p:cNvPr>
          <p:cNvSpPr>
            <a:spLocks noGrp="1"/>
          </p:cNvSpPr>
          <p:nvPr>
            <p:ph type="subTitle" idx="1"/>
          </p:nvPr>
        </p:nvSpPr>
        <p:spPr>
          <a:xfrm>
            <a:off x="1759237" y="3906266"/>
            <a:ext cx="8673427" cy="1322587"/>
          </a:xfrm>
        </p:spPr>
        <p:txBody>
          <a:bodyPr/>
          <a:lstStyle/>
          <a:p>
            <a:endParaRPr lang="nl-NL" dirty="0"/>
          </a:p>
        </p:txBody>
      </p:sp>
      <p:pic>
        <p:nvPicPr>
          <p:cNvPr id="4" name="Afbeelding 3">
            <a:extLst>
              <a:ext uri="{FF2B5EF4-FFF2-40B4-BE49-F238E27FC236}">
                <a16:creationId xmlns:a16="http://schemas.microsoft.com/office/drawing/2014/main" id="{E1CCEC05-7380-4A7D-A75B-9A31814EA8AF}"/>
              </a:ext>
            </a:extLst>
          </p:cNvPr>
          <p:cNvPicPr>
            <a:picLocks noChangeAspect="1"/>
          </p:cNvPicPr>
          <p:nvPr/>
        </p:nvPicPr>
        <p:blipFill>
          <a:blip r:embed="rId3"/>
          <a:stretch>
            <a:fillRect/>
          </a:stretch>
        </p:blipFill>
        <p:spPr>
          <a:xfrm>
            <a:off x="10582274" y="321309"/>
            <a:ext cx="1335405" cy="1628543"/>
          </a:xfrm>
          <a:prstGeom prst="rect">
            <a:avLst/>
          </a:prstGeom>
        </p:spPr>
      </p:pic>
    </p:spTree>
    <p:extLst>
      <p:ext uri="{BB962C8B-B14F-4D97-AF65-F5344CB8AC3E}">
        <p14:creationId xmlns:p14="http://schemas.microsoft.com/office/powerpoint/2010/main" val="705962593"/>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1CD69F-6E39-476D-941B-70D5CBBA6F3B}"/>
              </a:ext>
            </a:extLst>
          </p:cNvPr>
          <p:cNvSpPr>
            <a:spLocks noGrp="1"/>
          </p:cNvSpPr>
          <p:nvPr>
            <p:ph type="ctrTitle"/>
          </p:nvPr>
        </p:nvSpPr>
        <p:spPr/>
        <p:txBody>
          <a:bodyPr>
            <a:normAutofit fontScale="90000"/>
          </a:bodyPr>
          <a:lstStyle/>
          <a:p>
            <a:r>
              <a:rPr lang="nl-NL" dirty="0"/>
              <a:t>Jeugdbingo</a:t>
            </a:r>
            <a:br>
              <a:rPr lang="nl-NL" dirty="0"/>
            </a:br>
            <a:br>
              <a:rPr lang="nl-NL" dirty="0"/>
            </a:br>
            <a:endParaRPr lang="nl-NL" dirty="0"/>
          </a:p>
        </p:txBody>
      </p:sp>
      <p:pic>
        <p:nvPicPr>
          <p:cNvPr id="5" name="Afbeelding 4">
            <a:extLst>
              <a:ext uri="{FF2B5EF4-FFF2-40B4-BE49-F238E27FC236}">
                <a16:creationId xmlns:a16="http://schemas.microsoft.com/office/drawing/2014/main" id="{5A330944-4EA1-4883-BF3F-8CBB308A0583}"/>
              </a:ext>
            </a:extLst>
          </p:cNvPr>
          <p:cNvPicPr>
            <a:picLocks noChangeAspect="1"/>
          </p:cNvPicPr>
          <p:nvPr/>
        </p:nvPicPr>
        <p:blipFill>
          <a:blip r:embed="rId2"/>
          <a:stretch>
            <a:fillRect/>
          </a:stretch>
        </p:blipFill>
        <p:spPr>
          <a:xfrm>
            <a:off x="2751181" y="2748283"/>
            <a:ext cx="6262189" cy="3986927"/>
          </a:xfrm>
          <a:prstGeom prst="rect">
            <a:avLst/>
          </a:prstGeom>
        </p:spPr>
      </p:pic>
      <p:sp>
        <p:nvSpPr>
          <p:cNvPr id="3" name="Ondertitel 2">
            <a:extLst>
              <a:ext uri="{FF2B5EF4-FFF2-40B4-BE49-F238E27FC236}">
                <a16:creationId xmlns:a16="http://schemas.microsoft.com/office/drawing/2014/main" id="{C72E64C4-F4B6-4D70-9EE5-35C78662F528}"/>
              </a:ext>
            </a:extLst>
          </p:cNvPr>
          <p:cNvSpPr>
            <a:spLocks noGrp="1"/>
          </p:cNvSpPr>
          <p:nvPr>
            <p:ph type="subTitle" idx="1"/>
          </p:nvPr>
        </p:nvSpPr>
        <p:spPr>
          <a:xfrm>
            <a:off x="1759237" y="3906266"/>
            <a:ext cx="8673427" cy="1322587"/>
          </a:xfrm>
        </p:spPr>
        <p:txBody>
          <a:bodyPr/>
          <a:lstStyle/>
          <a:p>
            <a:endParaRPr lang="nl-NL" dirty="0"/>
          </a:p>
        </p:txBody>
      </p:sp>
      <p:pic>
        <p:nvPicPr>
          <p:cNvPr id="4" name="Afbeelding 3">
            <a:extLst>
              <a:ext uri="{FF2B5EF4-FFF2-40B4-BE49-F238E27FC236}">
                <a16:creationId xmlns:a16="http://schemas.microsoft.com/office/drawing/2014/main" id="{E1CCEC05-7380-4A7D-A75B-9A31814EA8AF}"/>
              </a:ext>
            </a:extLst>
          </p:cNvPr>
          <p:cNvPicPr>
            <a:picLocks noChangeAspect="1"/>
          </p:cNvPicPr>
          <p:nvPr/>
        </p:nvPicPr>
        <p:blipFill>
          <a:blip r:embed="rId3"/>
          <a:stretch>
            <a:fillRect/>
          </a:stretch>
        </p:blipFill>
        <p:spPr>
          <a:xfrm>
            <a:off x="10582274" y="321309"/>
            <a:ext cx="1335405" cy="1628543"/>
          </a:xfrm>
          <a:prstGeom prst="rect">
            <a:avLst/>
          </a:prstGeom>
        </p:spPr>
      </p:pic>
    </p:spTree>
    <p:extLst>
      <p:ext uri="{BB962C8B-B14F-4D97-AF65-F5344CB8AC3E}">
        <p14:creationId xmlns:p14="http://schemas.microsoft.com/office/powerpoint/2010/main" val="830378361"/>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1CD69F-6E39-476D-941B-70D5CBBA6F3B}"/>
              </a:ext>
            </a:extLst>
          </p:cNvPr>
          <p:cNvSpPr>
            <a:spLocks noGrp="1"/>
          </p:cNvSpPr>
          <p:nvPr>
            <p:ph type="ctrTitle"/>
          </p:nvPr>
        </p:nvSpPr>
        <p:spPr/>
        <p:txBody>
          <a:bodyPr>
            <a:normAutofit fontScale="90000"/>
          </a:bodyPr>
          <a:lstStyle/>
          <a:p>
            <a:r>
              <a:rPr lang="nl-NL" dirty="0" err="1"/>
              <a:t>Jeugdtweedaagse</a:t>
            </a:r>
            <a:br>
              <a:rPr lang="nl-NL" dirty="0"/>
            </a:br>
            <a:br>
              <a:rPr lang="nl-NL" dirty="0"/>
            </a:br>
            <a:endParaRPr lang="nl-NL" dirty="0"/>
          </a:p>
        </p:txBody>
      </p:sp>
      <p:sp>
        <p:nvSpPr>
          <p:cNvPr id="3" name="Ondertitel 2">
            <a:extLst>
              <a:ext uri="{FF2B5EF4-FFF2-40B4-BE49-F238E27FC236}">
                <a16:creationId xmlns:a16="http://schemas.microsoft.com/office/drawing/2014/main" id="{C72E64C4-F4B6-4D70-9EE5-35C78662F528}"/>
              </a:ext>
            </a:extLst>
          </p:cNvPr>
          <p:cNvSpPr>
            <a:spLocks noGrp="1"/>
          </p:cNvSpPr>
          <p:nvPr>
            <p:ph type="subTitle" idx="1"/>
          </p:nvPr>
        </p:nvSpPr>
        <p:spPr>
          <a:xfrm>
            <a:off x="1759237" y="3906266"/>
            <a:ext cx="8673427" cy="1322587"/>
          </a:xfrm>
        </p:spPr>
        <p:txBody>
          <a:bodyPr/>
          <a:lstStyle/>
          <a:p>
            <a:endParaRPr lang="nl-NL" dirty="0"/>
          </a:p>
        </p:txBody>
      </p:sp>
      <p:pic>
        <p:nvPicPr>
          <p:cNvPr id="4" name="Afbeelding 3">
            <a:extLst>
              <a:ext uri="{FF2B5EF4-FFF2-40B4-BE49-F238E27FC236}">
                <a16:creationId xmlns:a16="http://schemas.microsoft.com/office/drawing/2014/main" id="{E1CCEC05-7380-4A7D-A75B-9A31814EA8AF}"/>
              </a:ext>
            </a:extLst>
          </p:cNvPr>
          <p:cNvPicPr>
            <a:picLocks noChangeAspect="1"/>
          </p:cNvPicPr>
          <p:nvPr/>
        </p:nvPicPr>
        <p:blipFill>
          <a:blip r:embed="rId2"/>
          <a:stretch>
            <a:fillRect/>
          </a:stretch>
        </p:blipFill>
        <p:spPr>
          <a:xfrm>
            <a:off x="10582274" y="321309"/>
            <a:ext cx="1335405" cy="1628543"/>
          </a:xfrm>
          <a:prstGeom prst="rect">
            <a:avLst/>
          </a:prstGeom>
        </p:spPr>
      </p:pic>
      <p:pic>
        <p:nvPicPr>
          <p:cNvPr id="6" name="Afbeelding 5">
            <a:extLst>
              <a:ext uri="{FF2B5EF4-FFF2-40B4-BE49-F238E27FC236}">
                <a16:creationId xmlns:a16="http://schemas.microsoft.com/office/drawing/2014/main" id="{20FF5450-808E-47CB-8F90-F515ADB787ED}"/>
              </a:ext>
            </a:extLst>
          </p:cNvPr>
          <p:cNvPicPr>
            <a:picLocks noChangeAspect="1"/>
          </p:cNvPicPr>
          <p:nvPr/>
        </p:nvPicPr>
        <p:blipFill>
          <a:blip r:embed="rId3"/>
          <a:stretch>
            <a:fillRect/>
          </a:stretch>
        </p:blipFill>
        <p:spPr>
          <a:xfrm>
            <a:off x="2936371" y="2748283"/>
            <a:ext cx="6338257" cy="4035357"/>
          </a:xfrm>
          <a:prstGeom prst="rect">
            <a:avLst/>
          </a:prstGeom>
        </p:spPr>
      </p:pic>
    </p:spTree>
    <p:extLst>
      <p:ext uri="{BB962C8B-B14F-4D97-AF65-F5344CB8AC3E}">
        <p14:creationId xmlns:p14="http://schemas.microsoft.com/office/powerpoint/2010/main" val="878099141"/>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1CD69F-6E39-476D-941B-70D5CBBA6F3B}"/>
              </a:ext>
            </a:extLst>
          </p:cNvPr>
          <p:cNvSpPr>
            <a:spLocks noGrp="1"/>
          </p:cNvSpPr>
          <p:nvPr>
            <p:ph type="ctrTitle"/>
          </p:nvPr>
        </p:nvSpPr>
        <p:spPr/>
        <p:txBody>
          <a:bodyPr>
            <a:normAutofit fontScale="90000"/>
          </a:bodyPr>
          <a:lstStyle/>
          <a:p>
            <a:r>
              <a:rPr lang="nl-NL" dirty="0"/>
              <a:t>E&amp;F kamp</a:t>
            </a:r>
            <a:br>
              <a:rPr lang="nl-NL" dirty="0"/>
            </a:br>
            <a:br>
              <a:rPr lang="nl-NL" dirty="0"/>
            </a:br>
            <a:endParaRPr lang="nl-NL" dirty="0"/>
          </a:p>
        </p:txBody>
      </p:sp>
      <p:sp>
        <p:nvSpPr>
          <p:cNvPr id="3" name="Ondertitel 2">
            <a:extLst>
              <a:ext uri="{FF2B5EF4-FFF2-40B4-BE49-F238E27FC236}">
                <a16:creationId xmlns:a16="http://schemas.microsoft.com/office/drawing/2014/main" id="{C72E64C4-F4B6-4D70-9EE5-35C78662F528}"/>
              </a:ext>
            </a:extLst>
          </p:cNvPr>
          <p:cNvSpPr>
            <a:spLocks noGrp="1"/>
          </p:cNvSpPr>
          <p:nvPr>
            <p:ph type="subTitle" idx="1"/>
          </p:nvPr>
        </p:nvSpPr>
        <p:spPr>
          <a:xfrm>
            <a:off x="1759237" y="3906266"/>
            <a:ext cx="8673427" cy="1322587"/>
          </a:xfrm>
        </p:spPr>
        <p:txBody>
          <a:bodyPr/>
          <a:lstStyle/>
          <a:p>
            <a:endParaRPr lang="nl-NL" dirty="0"/>
          </a:p>
        </p:txBody>
      </p:sp>
      <p:pic>
        <p:nvPicPr>
          <p:cNvPr id="4" name="Afbeelding 3">
            <a:extLst>
              <a:ext uri="{FF2B5EF4-FFF2-40B4-BE49-F238E27FC236}">
                <a16:creationId xmlns:a16="http://schemas.microsoft.com/office/drawing/2014/main" id="{E1CCEC05-7380-4A7D-A75B-9A31814EA8AF}"/>
              </a:ext>
            </a:extLst>
          </p:cNvPr>
          <p:cNvPicPr>
            <a:picLocks noChangeAspect="1"/>
          </p:cNvPicPr>
          <p:nvPr/>
        </p:nvPicPr>
        <p:blipFill>
          <a:blip r:embed="rId2"/>
          <a:stretch>
            <a:fillRect/>
          </a:stretch>
        </p:blipFill>
        <p:spPr>
          <a:xfrm>
            <a:off x="10582274" y="321309"/>
            <a:ext cx="1335405" cy="1628543"/>
          </a:xfrm>
          <a:prstGeom prst="rect">
            <a:avLst/>
          </a:prstGeom>
        </p:spPr>
      </p:pic>
      <p:pic>
        <p:nvPicPr>
          <p:cNvPr id="12" name="Afbeelding 11">
            <a:extLst>
              <a:ext uri="{FF2B5EF4-FFF2-40B4-BE49-F238E27FC236}">
                <a16:creationId xmlns:a16="http://schemas.microsoft.com/office/drawing/2014/main" id="{82C71E33-06EB-43AF-A13C-4A3F806CE703}"/>
              </a:ext>
            </a:extLst>
          </p:cNvPr>
          <p:cNvPicPr>
            <a:picLocks noChangeAspect="1"/>
          </p:cNvPicPr>
          <p:nvPr/>
        </p:nvPicPr>
        <p:blipFill>
          <a:blip r:embed="rId3"/>
          <a:stretch>
            <a:fillRect/>
          </a:stretch>
        </p:blipFill>
        <p:spPr>
          <a:xfrm>
            <a:off x="2985356" y="2603791"/>
            <a:ext cx="6395407" cy="4071742"/>
          </a:xfrm>
          <a:prstGeom prst="rect">
            <a:avLst/>
          </a:prstGeom>
        </p:spPr>
      </p:pic>
    </p:spTree>
    <p:extLst>
      <p:ext uri="{BB962C8B-B14F-4D97-AF65-F5344CB8AC3E}">
        <p14:creationId xmlns:p14="http://schemas.microsoft.com/office/powerpoint/2010/main" val="1433242218"/>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1CD69F-6E39-476D-941B-70D5CBBA6F3B}"/>
              </a:ext>
            </a:extLst>
          </p:cNvPr>
          <p:cNvSpPr>
            <a:spLocks noGrp="1"/>
          </p:cNvSpPr>
          <p:nvPr>
            <p:ph type="ctrTitle"/>
          </p:nvPr>
        </p:nvSpPr>
        <p:spPr/>
        <p:txBody>
          <a:bodyPr>
            <a:normAutofit fontScale="90000"/>
          </a:bodyPr>
          <a:lstStyle/>
          <a:p>
            <a:r>
              <a:rPr lang="nl-NL" dirty="0"/>
              <a:t>Zaalvoetballen in de winter</a:t>
            </a:r>
            <a:br>
              <a:rPr lang="nl-NL" dirty="0"/>
            </a:br>
            <a:br>
              <a:rPr lang="nl-NL" dirty="0"/>
            </a:br>
            <a:endParaRPr lang="nl-NL" dirty="0"/>
          </a:p>
        </p:txBody>
      </p:sp>
      <p:sp>
        <p:nvSpPr>
          <p:cNvPr id="3" name="Ondertitel 2">
            <a:extLst>
              <a:ext uri="{FF2B5EF4-FFF2-40B4-BE49-F238E27FC236}">
                <a16:creationId xmlns:a16="http://schemas.microsoft.com/office/drawing/2014/main" id="{C72E64C4-F4B6-4D70-9EE5-35C78662F528}"/>
              </a:ext>
            </a:extLst>
          </p:cNvPr>
          <p:cNvSpPr>
            <a:spLocks noGrp="1"/>
          </p:cNvSpPr>
          <p:nvPr>
            <p:ph type="subTitle" idx="1"/>
          </p:nvPr>
        </p:nvSpPr>
        <p:spPr>
          <a:xfrm>
            <a:off x="1759237" y="3906266"/>
            <a:ext cx="8673427" cy="1322587"/>
          </a:xfrm>
        </p:spPr>
        <p:txBody>
          <a:bodyPr/>
          <a:lstStyle/>
          <a:p>
            <a:endParaRPr lang="nl-NL"/>
          </a:p>
        </p:txBody>
      </p:sp>
      <p:pic>
        <p:nvPicPr>
          <p:cNvPr id="4" name="Afbeelding 3">
            <a:extLst>
              <a:ext uri="{FF2B5EF4-FFF2-40B4-BE49-F238E27FC236}">
                <a16:creationId xmlns:a16="http://schemas.microsoft.com/office/drawing/2014/main" id="{E1CCEC05-7380-4A7D-A75B-9A31814EA8AF}"/>
              </a:ext>
            </a:extLst>
          </p:cNvPr>
          <p:cNvPicPr>
            <a:picLocks noChangeAspect="1"/>
          </p:cNvPicPr>
          <p:nvPr/>
        </p:nvPicPr>
        <p:blipFill>
          <a:blip r:embed="rId2"/>
          <a:stretch>
            <a:fillRect/>
          </a:stretch>
        </p:blipFill>
        <p:spPr>
          <a:xfrm>
            <a:off x="10582274" y="321309"/>
            <a:ext cx="1335405" cy="1628543"/>
          </a:xfrm>
          <a:prstGeom prst="rect">
            <a:avLst/>
          </a:prstGeom>
        </p:spPr>
      </p:pic>
      <p:pic>
        <p:nvPicPr>
          <p:cNvPr id="5" name="Afbeelding 4">
            <a:extLst>
              <a:ext uri="{FF2B5EF4-FFF2-40B4-BE49-F238E27FC236}">
                <a16:creationId xmlns:a16="http://schemas.microsoft.com/office/drawing/2014/main" id="{AF406B65-9481-4155-95E3-150B5D232D09}"/>
              </a:ext>
            </a:extLst>
          </p:cNvPr>
          <p:cNvPicPr>
            <a:picLocks noChangeAspect="1"/>
          </p:cNvPicPr>
          <p:nvPr/>
        </p:nvPicPr>
        <p:blipFill>
          <a:blip r:embed="rId3"/>
          <a:stretch>
            <a:fillRect/>
          </a:stretch>
        </p:blipFill>
        <p:spPr>
          <a:xfrm>
            <a:off x="2666950" y="2583651"/>
            <a:ext cx="6542364" cy="4165305"/>
          </a:xfrm>
          <a:prstGeom prst="rect">
            <a:avLst/>
          </a:prstGeom>
        </p:spPr>
      </p:pic>
    </p:spTree>
    <p:extLst>
      <p:ext uri="{BB962C8B-B14F-4D97-AF65-F5344CB8AC3E}">
        <p14:creationId xmlns:p14="http://schemas.microsoft.com/office/powerpoint/2010/main" val="1683226379"/>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1CD69F-6E39-476D-941B-70D5CBBA6F3B}"/>
              </a:ext>
            </a:extLst>
          </p:cNvPr>
          <p:cNvSpPr>
            <a:spLocks noGrp="1"/>
          </p:cNvSpPr>
          <p:nvPr>
            <p:ph type="ctrTitle"/>
          </p:nvPr>
        </p:nvSpPr>
        <p:spPr/>
        <p:txBody>
          <a:bodyPr>
            <a:normAutofit fontScale="90000"/>
          </a:bodyPr>
          <a:lstStyle/>
          <a:p>
            <a:r>
              <a:rPr lang="nl-NL" dirty="0"/>
              <a:t>FIFA toernooi</a:t>
            </a:r>
            <a:br>
              <a:rPr lang="nl-NL" dirty="0"/>
            </a:br>
            <a:br>
              <a:rPr lang="nl-NL" dirty="0"/>
            </a:br>
            <a:endParaRPr lang="nl-NL" dirty="0"/>
          </a:p>
        </p:txBody>
      </p:sp>
      <p:sp>
        <p:nvSpPr>
          <p:cNvPr id="3" name="Ondertitel 2">
            <a:extLst>
              <a:ext uri="{FF2B5EF4-FFF2-40B4-BE49-F238E27FC236}">
                <a16:creationId xmlns:a16="http://schemas.microsoft.com/office/drawing/2014/main" id="{C72E64C4-F4B6-4D70-9EE5-35C78662F528}"/>
              </a:ext>
            </a:extLst>
          </p:cNvPr>
          <p:cNvSpPr>
            <a:spLocks noGrp="1"/>
          </p:cNvSpPr>
          <p:nvPr>
            <p:ph type="subTitle" idx="1"/>
          </p:nvPr>
        </p:nvSpPr>
        <p:spPr>
          <a:xfrm>
            <a:off x="1759237" y="3906266"/>
            <a:ext cx="8673427" cy="1322587"/>
          </a:xfrm>
        </p:spPr>
        <p:txBody>
          <a:bodyPr/>
          <a:lstStyle/>
          <a:p>
            <a:endParaRPr lang="nl-NL"/>
          </a:p>
        </p:txBody>
      </p:sp>
      <p:pic>
        <p:nvPicPr>
          <p:cNvPr id="4" name="Afbeelding 3">
            <a:extLst>
              <a:ext uri="{FF2B5EF4-FFF2-40B4-BE49-F238E27FC236}">
                <a16:creationId xmlns:a16="http://schemas.microsoft.com/office/drawing/2014/main" id="{E1CCEC05-7380-4A7D-A75B-9A31814EA8AF}"/>
              </a:ext>
            </a:extLst>
          </p:cNvPr>
          <p:cNvPicPr>
            <a:picLocks noChangeAspect="1"/>
          </p:cNvPicPr>
          <p:nvPr/>
        </p:nvPicPr>
        <p:blipFill>
          <a:blip r:embed="rId2"/>
          <a:stretch>
            <a:fillRect/>
          </a:stretch>
        </p:blipFill>
        <p:spPr>
          <a:xfrm>
            <a:off x="10582274" y="321309"/>
            <a:ext cx="1335405" cy="1628543"/>
          </a:xfrm>
          <a:prstGeom prst="rect">
            <a:avLst/>
          </a:prstGeom>
        </p:spPr>
      </p:pic>
      <p:pic>
        <p:nvPicPr>
          <p:cNvPr id="5" name="Afbeelding 4">
            <a:extLst>
              <a:ext uri="{FF2B5EF4-FFF2-40B4-BE49-F238E27FC236}">
                <a16:creationId xmlns:a16="http://schemas.microsoft.com/office/drawing/2014/main" id="{330EE0C7-6FF0-48D8-94CC-E03B5263D8AB}"/>
              </a:ext>
            </a:extLst>
          </p:cNvPr>
          <p:cNvPicPr>
            <a:picLocks noChangeAspect="1"/>
          </p:cNvPicPr>
          <p:nvPr/>
        </p:nvPicPr>
        <p:blipFill>
          <a:blip r:embed="rId3"/>
          <a:stretch>
            <a:fillRect/>
          </a:stretch>
        </p:blipFill>
        <p:spPr>
          <a:xfrm>
            <a:off x="2939687" y="2794906"/>
            <a:ext cx="6481899" cy="4126809"/>
          </a:xfrm>
          <a:prstGeom prst="rect">
            <a:avLst/>
          </a:prstGeom>
        </p:spPr>
      </p:pic>
    </p:spTree>
    <p:extLst>
      <p:ext uri="{BB962C8B-B14F-4D97-AF65-F5344CB8AC3E}">
        <p14:creationId xmlns:p14="http://schemas.microsoft.com/office/powerpoint/2010/main" val="3645317435"/>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1CD69F-6E39-476D-941B-70D5CBBA6F3B}"/>
              </a:ext>
            </a:extLst>
          </p:cNvPr>
          <p:cNvSpPr>
            <a:spLocks noGrp="1"/>
          </p:cNvSpPr>
          <p:nvPr>
            <p:ph type="ctrTitle"/>
          </p:nvPr>
        </p:nvSpPr>
        <p:spPr/>
        <p:txBody>
          <a:bodyPr>
            <a:normAutofit fontScale="90000"/>
          </a:bodyPr>
          <a:lstStyle/>
          <a:p>
            <a:r>
              <a:rPr lang="nl-NL" dirty="0"/>
              <a:t>Pannenkoekentoernooi</a:t>
            </a:r>
            <a:br>
              <a:rPr lang="nl-NL" dirty="0"/>
            </a:br>
            <a:br>
              <a:rPr lang="nl-NL" dirty="0"/>
            </a:br>
            <a:endParaRPr lang="nl-NL" dirty="0"/>
          </a:p>
        </p:txBody>
      </p:sp>
      <p:sp>
        <p:nvSpPr>
          <p:cNvPr id="3" name="Ondertitel 2">
            <a:extLst>
              <a:ext uri="{FF2B5EF4-FFF2-40B4-BE49-F238E27FC236}">
                <a16:creationId xmlns:a16="http://schemas.microsoft.com/office/drawing/2014/main" id="{C72E64C4-F4B6-4D70-9EE5-35C78662F528}"/>
              </a:ext>
            </a:extLst>
          </p:cNvPr>
          <p:cNvSpPr>
            <a:spLocks noGrp="1"/>
          </p:cNvSpPr>
          <p:nvPr>
            <p:ph type="subTitle" idx="1"/>
          </p:nvPr>
        </p:nvSpPr>
        <p:spPr>
          <a:xfrm>
            <a:off x="1759237" y="3906266"/>
            <a:ext cx="8673427" cy="1322587"/>
          </a:xfrm>
        </p:spPr>
        <p:txBody>
          <a:bodyPr/>
          <a:lstStyle/>
          <a:p>
            <a:endParaRPr lang="nl-NL" dirty="0"/>
          </a:p>
        </p:txBody>
      </p:sp>
      <p:pic>
        <p:nvPicPr>
          <p:cNvPr id="4" name="Afbeelding 3">
            <a:extLst>
              <a:ext uri="{FF2B5EF4-FFF2-40B4-BE49-F238E27FC236}">
                <a16:creationId xmlns:a16="http://schemas.microsoft.com/office/drawing/2014/main" id="{E1CCEC05-7380-4A7D-A75B-9A31814EA8AF}"/>
              </a:ext>
            </a:extLst>
          </p:cNvPr>
          <p:cNvPicPr>
            <a:picLocks noChangeAspect="1"/>
          </p:cNvPicPr>
          <p:nvPr/>
        </p:nvPicPr>
        <p:blipFill>
          <a:blip r:embed="rId2"/>
          <a:stretch>
            <a:fillRect/>
          </a:stretch>
        </p:blipFill>
        <p:spPr>
          <a:xfrm>
            <a:off x="10582274" y="321309"/>
            <a:ext cx="1335405" cy="1628543"/>
          </a:xfrm>
          <a:prstGeom prst="rect">
            <a:avLst/>
          </a:prstGeom>
        </p:spPr>
      </p:pic>
      <p:pic>
        <p:nvPicPr>
          <p:cNvPr id="6" name="Afbeelding 5">
            <a:extLst>
              <a:ext uri="{FF2B5EF4-FFF2-40B4-BE49-F238E27FC236}">
                <a16:creationId xmlns:a16="http://schemas.microsoft.com/office/drawing/2014/main" id="{09F92C34-BD14-4E4D-B5E5-50C258C87D4B}"/>
              </a:ext>
            </a:extLst>
          </p:cNvPr>
          <p:cNvPicPr>
            <a:picLocks noChangeAspect="1"/>
          </p:cNvPicPr>
          <p:nvPr/>
        </p:nvPicPr>
        <p:blipFill>
          <a:blip r:embed="rId3"/>
          <a:stretch>
            <a:fillRect/>
          </a:stretch>
        </p:blipFill>
        <p:spPr>
          <a:xfrm>
            <a:off x="2850968" y="2666642"/>
            <a:ext cx="6635931" cy="4224876"/>
          </a:xfrm>
          <a:prstGeom prst="rect">
            <a:avLst/>
          </a:prstGeom>
        </p:spPr>
      </p:pic>
    </p:spTree>
    <p:extLst>
      <p:ext uri="{BB962C8B-B14F-4D97-AF65-F5344CB8AC3E}">
        <p14:creationId xmlns:p14="http://schemas.microsoft.com/office/powerpoint/2010/main" val="3147255438"/>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1CD69F-6E39-476D-941B-70D5CBBA6F3B}"/>
              </a:ext>
            </a:extLst>
          </p:cNvPr>
          <p:cNvSpPr>
            <a:spLocks noGrp="1"/>
          </p:cNvSpPr>
          <p:nvPr>
            <p:ph type="ctrTitle"/>
          </p:nvPr>
        </p:nvSpPr>
        <p:spPr/>
        <p:txBody>
          <a:bodyPr>
            <a:normAutofit fontScale="90000"/>
          </a:bodyPr>
          <a:lstStyle/>
          <a:p>
            <a:r>
              <a:rPr lang="nl-NL" dirty="0"/>
              <a:t>Avon(d)</a:t>
            </a:r>
            <a:r>
              <a:rPr lang="nl-NL" dirty="0" err="1"/>
              <a:t>turentocht</a:t>
            </a:r>
            <a:br>
              <a:rPr lang="nl-NL" dirty="0"/>
            </a:br>
            <a:br>
              <a:rPr lang="nl-NL" dirty="0"/>
            </a:br>
            <a:endParaRPr lang="nl-NL" dirty="0"/>
          </a:p>
        </p:txBody>
      </p:sp>
      <p:sp>
        <p:nvSpPr>
          <p:cNvPr id="3" name="Ondertitel 2">
            <a:extLst>
              <a:ext uri="{FF2B5EF4-FFF2-40B4-BE49-F238E27FC236}">
                <a16:creationId xmlns:a16="http://schemas.microsoft.com/office/drawing/2014/main" id="{C72E64C4-F4B6-4D70-9EE5-35C78662F528}"/>
              </a:ext>
            </a:extLst>
          </p:cNvPr>
          <p:cNvSpPr>
            <a:spLocks noGrp="1"/>
          </p:cNvSpPr>
          <p:nvPr>
            <p:ph type="subTitle" idx="1"/>
          </p:nvPr>
        </p:nvSpPr>
        <p:spPr>
          <a:xfrm>
            <a:off x="1759237" y="3906266"/>
            <a:ext cx="8673427" cy="1322587"/>
          </a:xfrm>
        </p:spPr>
        <p:txBody>
          <a:bodyPr/>
          <a:lstStyle/>
          <a:p>
            <a:endParaRPr lang="nl-NL"/>
          </a:p>
        </p:txBody>
      </p:sp>
      <p:pic>
        <p:nvPicPr>
          <p:cNvPr id="4" name="Afbeelding 3">
            <a:extLst>
              <a:ext uri="{FF2B5EF4-FFF2-40B4-BE49-F238E27FC236}">
                <a16:creationId xmlns:a16="http://schemas.microsoft.com/office/drawing/2014/main" id="{E1CCEC05-7380-4A7D-A75B-9A31814EA8AF}"/>
              </a:ext>
            </a:extLst>
          </p:cNvPr>
          <p:cNvPicPr>
            <a:picLocks noChangeAspect="1"/>
          </p:cNvPicPr>
          <p:nvPr/>
        </p:nvPicPr>
        <p:blipFill>
          <a:blip r:embed="rId2"/>
          <a:stretch>
            <a:fillRect/>
          </a:stretch>
        </p:blipFill>
        <p:spPr>
          <a:xfrm>
            <a:off x="10582274" y="321309"/>
            <a:ext cx="1335405" cy="1628543"/>
          </a:xfrm>
          <a:prstGeom prst="rect">
            <a:avLst/>
          </a:prstGeom>
        </p:spPr>
      </p:pic>
      <p:pic>
        <p:nvPicPr>
          <p:cNvPr id="5" name="Afbeelding 4">
            <a:extLst>
              <a:ext uri="{FF2B5EF4-FFF2-40B4-BE49-F238E27FC236}">
                <a16:creationId xmlns:a16="http://schemas.microsoft.com/office/drawing/2014/main" id="{BC4C7010-5FC6-4679-91D5-F5CCAE0F42D1}"/>
              </a:ext>
            </a:extLst>
          </p:cNvPr>
          <p:cNvPicPr>
            <a:picLocks noChangeAspect="1"/>
          </p:cNvPicPr>
          <p:nvPr/>
        </p:nvPicPr>
        <p:blipFill>
          <a:blip r:embed="rId3"/>
          <a:stretch>
            <a:fillRect/>
          </a:stretch>
        </p:blipFill>
        <p:spPr>
          <a:xfrm>
            <a:off x="2888888" y="2607127"/>
            <a:ext cx="6540862" cy="4164349"/>
          </a:xfrm>
          <a:prstGeom prst="rect">
            <a:avLst/>
          </a:prstGeom>
        </p:spPr>
      </p:pic>
    </p:spTree>
    <p:extLst>
      <p:ext uri="{BB962C8B-B14F-4D97-AF65-F5344CB8AC3E}">
        <p14:creationId xmlns:p14="http://schemas.microsoft.com/office/powerpoint/2010/main" val="2637226370"/>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1CD69F-6E39-476D-941B-70D5CBBA6F3B}"/>
              </a:ext>
            </a:extLst>
          </p:cNvPr>
          <p:cNvSpPr>
            <a:spLocks noGrp="1"/>
          </p:cNvSpPr>
          <p:nvPr>
            <p:ph type="ctrTitle"/>
          </p:nvPr>
        </p:nvSpPr>
        <p:spPr/>
        <p:txBody>
          <a:bodyPr>
            <a:normAutofit fontScale="90000"/>
          </a:bodyPr>
          <a:lstStyle/>
          <a:p>
            <a:r>
              <a:rPr lang="nl-NL" dirty="0" err="1"/>
              <a:t>Jeugdclinic</a:t>
            </a:r>
            <a:br>
              <a:rPr lang="nl-NL" dirty="0"/>
            </a:br>
            <a:br>
              <a:rPr lang="nl-NL" dirty="0"/>
            </a:br>
            <a:endParaRPr lang="nl-NL" dirty="0"/>
          </a:p>
        </p:txBody>
      </p:sp>
      <p:pic>
        <p:nvPicPr>
          <p:cNvPr id="5" name="Afbeelding 4">
            <a:extLst>
              <a:ext uri="{FF2B5EF4-FFF2-40B4-BE49-F238E27FC236}">
                <a16:creationId xmlns:a16="http://schemas.microsoft.com/office/drawing/2014/main" id="{1C6B8F1F-AA5C-49FA-97BF-E9B0F139ADA6}"/>
              </a:ext>
            </a:extLst>
          </p:cNvPr>
          <p:cNvPicPr>
            <a:picLocks noChangeAspect="1"/>
          </p:cNvPicPr>
          <p:nvPr/>
        </p:nvPicPr>
        <p:blipFill>
          <a:blip r:embed="rId2"/>
          <a:stretch>
            <a:fillRect/>
          </a:stretch>
        </p:blipFill>
        <p:spPr>
          <a:xfrm>
            <a:off x="2715935" y="2649130"/>
            <a:ext cx="6452557" cy="4108128"/>
          </a:xfrm>
          <a:prstGeom prst="rect">
            <a:avLst/>
          </a:prstGeom>
        </p:spPr>
      </p:pic>
      <p:sp>
        <p:nvSpPr>
          <p:cNvPr id="3" name="Ondertitel 2">
            <a:extLst>
              <a:ext uri="{FF2B5EF4-FFF2-40B4-BE49-F238E27FC236}">
                <a16:creationId xmlns:a16="http://schemas.microsoft.com/office/drawing/2014/main" id="{C72E64C4-F4B6-4D70-9EE5-35C78662F528}"/>
              </a:ext>
            </a:extLst>
          </p:cNvPr>
          <p:cNvSpPr>
            <a:spLocks noGrp="1"/>
          </p:cNvSpPr>
          <p:nvPr>
            <p:ph type="subTitle" idx="1"/>
          </p:nvPr>
        </p:nvSpPr>
        <p:spPr>
          <a:xfrm>
            <a:off x="1759237" y="3906266"/>
            <a:ext cx="8673427" cy="1322587"/>
          </a:xfrm>
        </p:spPr>
        <p:txBody>
          <a:bodyPr/>
          <a:lstStyle/>
          <a:p>
            <a:endParaRPr lang="nl-NL" dirty="0"/>
          </a:p>
        </p:txBody>
      </p:sp>
      <p:pic>
        <p:nvPicPr>
          <p:cNvPr id="4" name="Afbeelding 3">
            <a:extLst>
              <a:ext uri="{FF2B5EF4-FFF2-40B4-BE49-F238E27FC236}">
                <a16:creationId xmlns:a16="http://schemas.microsoft.com/office/drawing/2014/main" id="{E1CCEC05-7380-4A7D-A75B-9A31814EA8AF}"/>
              </a:ext>
            </a:extLst>
          </p:cNvPr>
          <p:cNvPicPr>
            <a:picLocks noChangeAspect="1"/>
          </p:cNvPicPr>
          <p:nvPr/>
        </p:nvPicPr>
        <p:blipFill>
          <a:blip r:embed="rId3"/>
          <a:stretch>
            <a:fillRect/>
          </a:stretch>
        </p:blipFill>
        <p:spPr>
          <a:xfrm>
            <a:off x="10582274" y="321309"/>
            <a:ext cx="1335405" cy="1628543"/>
          </a:xfrm>
          <a:prstGeom prst="rect">
            <a:avLst/>
          </a:prstGeom>
        </p:spPr>
      </p:pic>
    </p:spTree>
    <p:extLst>
      <p:ext uri="{BB962C8B-B14F-4D97-AF65-F5344CB8AC3E}">
        <p14:creationId xmlns:p14="http://schemas.microsoft.com/office/powerpoint/2010/main" val="2606259221"/>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1CD69F-6E39-476D-941B-70D5CBBA6F3B}"/>
              </a:ext>
            </a:extLst>
          </p:cNvPr>
          <p:cNvSpPr>
            <a:spLocks noGrp="1"/>
          </p:cNvSpPr>
          <p:nvPr>
            <p:ph type="ctrTitle"/>
          </p:nvPr>
        </p:nvSpPr>
        <p:spPr/>
        <p:txBody>
          <a:bodyPr/>
          <a:lstStyle/>
          <a:p>
            <a:r>
              <a:rPr lang="nl-NL" dirty="0"/>
              <a:t>Samen een vereniging</a:t>
            </a:r>
            <a:br>
              <a:rPr lang="nl-NL" dirty="0"/>
            </a:br>
            <a:r>
              <a:rPr lang="nl-NL" dirty="0"/>
              <a:t>Spelers, ouders en vrijwilligers!</a:t>
            </a:r>
          </a:p>
        </p:txBody>
      </p:sp>
      <p:pic>
        <p:nvPicPr>
          <p:cNvPr id="6" name="Afbeelding 5">
            <a:extLst>
              <a:ext uri="{FF2B5EF4-FFF2-40B4-BE49-F238E27FC236}">
                <a16:creationId xmlns:a16="http://schemas.microsoft.com/office/drawing/2014/main" id="{B077BDE3-0B9F-43DA-99B1-8C8C7557E403}"/>
              </a:ext>
            </a:extLst>
          </p:cNvPr>
          <p:cNvPicPr>
            <a:picLocks noChangeAspect="1"/>
          </p:cNvPicPr>
          <p:nvPr/>
        </p:nvPicPr>
        <p:blipFill>
          <a:blip r:embed="rId2"/>
          <a:stretch>
            <a:fillRect/>
          </a:stretch>
        </p:blipFill>
        <p:spPr>
          <a:xfrm>
            <a:off x="7581650" y="3906266"/>
            <a:ext cx="4039055" cy="2261871"/>
          </a:xfrm>
          <a:prstGeom prst="rect">
            <a:avLst/>
          </a:prstGeom>
        </p:spPr>
      </p:pic>
      <p:sp>
        <p:nvSpPr>
          <p:cNvPr id="3" name="Ondertitel 2">
            <a:extLst>
              <a:ext uri="{FF2B5EF4-FFF2-40B4-BE49-F238E27FC236}">
                <a16:creationId xmlns:a16="http://schemas.microsoft.com/office/drawing/2014/main" id="{C72E64C4-F4B6-4D70-9EE5-35C78662F528}"/>
              </a:ext>
            </a:extLst>
          </p:cNvPr>
          <p:cNvSpPr>
            <a:spLocks noGrp="1"/>
          </p:cNvSpPr>
          <p:nvPr>
            <p:ph type="subTitle" idx="1"/>
          </p:nvPr>
        </p:nvSpPr>
        <p:spPr>
          <a:xfrm>
            <a:off x="1759237" y="3906266"/>
            <a:ext cx="8673427" cy="1322587"/>
          </a:xfrm>
        </p:spPr>
        <p:txBody>
          <a:bodyPr/>
          <a:lstStyle/>
          <a:p>
            <a:endParaRPr lang="nl-NL" dirty="0"/>
          </a:p>
        </p:txBody>
      </p:sp>
      <p:pic>
        <p:nvPicPr>
          <p:cNvPr id="4" name="Afbeelding 3">
            <a:extLst>
              <a:ext uri="{FF2B5EF4-FFF2-40B4-BE49-F238E27FC236}">
                <a16:creationId xmlns:a16="http://schemas.microsoft.com/office/drawing/2014/main" id="{E1CCEC05-7380-4A7D-A75B-9A31814EA8AF}"/>
              </a:ext>
            </a:extLst>
          </p:cNvPr>
          <p:cNvPicPr>
            <a:picLocks noChangeAspect="1"/>
          </p:cNvPicPr>
          <p:nvPr/>
        </p:nvPicPr>
        <p:blipFill>
          <a:blip r:embed="rId3"/>
          <a:stretch>
            <a:fillRect/>
          </a:stretch>
        </p:blipFill>
        <p:spPr>
          <a:xfrm>
            <a:off x="10582274" y="321309"/>
            <a:ext cx="1335405" cy="1628543"/>
          </a:xfrm>
          <a:prstGeom prst="rect">
            <a:avLst/>
          </a:prstGeom>
        </p:spPr>
      </p:pic>
      <p:pic>
        <p:nvPicPr>
          <p:cNvPr id="5" name="Afbeelding 4">
            <a:extLst>
              <a:ext uri="{FF2B5EF4-FFF2-40B4-BE49-F238E27FC236}">
                <a16:creationId xmlns:a16="http://schemas.microsoft.com/office/drawing/2014/main" id="{3079A3F8-FDDF-4E1B-B299-6FF30505D9DF}"/>
              </a:ext>
            </a:extLst>
          </p:cNvPr>
          <p:cNvPicPr>
            <a:picLocks noChangeAspect="1"/>
          </p:cNvPicPr>
          <p:nvPr/>
        </p:nvPicPr>
        <p:blipFill>
          <a:blip r:embed="rId4"/>
          <a:stretch>
            <a:fillRect/>
          </a:stretch>
        </p:blipFill>
        <p:spPr>
          <a:xfrm>
            <a:off x="444785" y="4008759"/>
            <a:ext cx="3561699" cy="2361561"/>
          </a:xfrm>
          <a:prstGeom prst="rect">
            <a:avLst/>
          </a:prstGeom>
        </p:spPr>
      </p:pic>
    </p:spTree>
    <p:extLst>
      <p:ext uri="{BB962C8B-B14F-4D97-AF65-F5344CB8AC3E}">
        <p14:creationId xmlns:p14="http://schemas.microsoft.com/office/powerpoint/2010/main" val="2021434062"/>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1CD69F-6E39-476D-941B-70D5CBBA6F3B}"/>
              </a:ext>
            </a:extLst>
          </p:cNvPr>
          <p:cNvSpPr>
            <a:spLocks noGrp="1"/>
          </p:cNvSpPr>
          <p:nvPr>
            <p:ph type="ctrTitle"/>
          </p:nvPr>
        </p:nvSpPr>
        <p:spPr/>
        <p:txBody>
          <a:bodyPr/>
          <a:lstStyle/>
          <a:p>
            <a:r>
              <a:rPr lang="nl-NL" dirty="0"/>
              <a:t>Samen een vereniging</a:t>
            </a:r>
            <a:br>
              <a:rPr lang="nl-NL" dirty="0"/>
            </a:br>
            <a:r>
              <a:rPr lang="nl-NL" dirty="0"/>
              <a:t>Spelers, ouders en vrijwilligers!</a:t>
            </a:r>
          </a:p>
        </p:txBody>
      </p:sp>
      <p:pic>
        <p:nvPicPr>
          <p:cNvPr id="6" name="Afbeelding 5">
            <a:extLst>
              <a:ext uri="{FF2B5EF4-FFF2-40B4-BE49-F238E27FC236}">
                <a16:creationId xmlns:a16="http://schemas.microsoft.com/office/drawing/2014/main" id="{B077BDE3-0B9F-43DA-99B1-8C8C7557E403}"/>
              </a:ext>
            </a:extLst>
          </p:cNvPr>
          <p:cNvPicPr>
            <a:picLocks noChangeAspect="1"/>
          </p:cNvPicPr>
          <p:nvPr/>
        </p:nvPicPr>
        <p:blipFill>
          <a:blip r:embed="rId2"/>
          <a:stretch>
            <a:fillRect/>
          </a:stretch>
        </p:blipFill>
        <p:spPr>
          <a:xfrm>
            <a:off x="9785593" y="4992816"/>
            <a:ext cx="2249978" cy="1259988"/>
          </a:xfrm>
          <a:prstGeom prst="rect">
            <a:avLst/>
          </a:prstGeom>
        </p:spPr>
      </p:pic>
      <p:sp>
        <p:nvSpPr>
          <p:cNvPr id="3" name="Ondertitel 2">
            <a:extLst>
              <a:ext uri="{FF2B5EF4-FFF2-40B4-BE49-F238E27FC236}">
                <a16:creationId xmlns:a16="http://schemas.microsoft.com/office/drawing/2014/main" id="{C72E64C4-F4B6-4D70-9EE5-35C78662F528}"/>
              </a:ext>
            </a:extLst>
          </p:cNvPr>
          <p:cNvSpPr>
            <a:spLocks noGrp="1"/>
          </p:cNvSpPr>
          <p:nvPr>
            <p:ph type="subTitle" idx="1"/>
          </p:nvPr>
        </p:nvSpPr>
        <p:spPr>
          <a:xfrm>
            <a:off x="1759237" y="3906266"/>
            <a:ext cx="8673427" cy="1322587"/>
          </a:xfrm>
        </p:spPr>
        <p:txBody>
          <a:bodyPr/>
          <a:lstStyle/>
          <a:p>
            <a:r>
              <a:rPr lang="nl-NL" dirty="0"/>
              <a:t>Van die laatste categorie, kunnen we er nog steeds veel gebruiken!</a:t>
            </a:r>
          </a:p>
          <a:p>
            <a:r>
              <a:rPr lang="nl-NL" dirty="0"/>
              <a:t>Wellicht kun jij ook iets voor de vereniging betekenen?</a:t>
            </a:r>
          </a:p>
          <a:p>
            <a:r>
              <a:rPr lang="nl-NL" dirty="0"/>
              <a:t>Vraag gerust een van de leden van het jeugdbestuur om informatie!</a:t>
            </a:r>
          </a:p>
        </p:txBody>
      </p:sp>
      <p:pic>
        <p:nvPicPr>
          <p:cNvPr id="4" name="Afbeelding 3">
            <a:extLst>
              <a:ext uri="{FF2B5EF4-FFF2-40B4-BE49-F238E27FC236}">
                <a16:creationId xmlns:a16="http://schemas.microsoft.com/office/drawing/2014/main" id="{E1CCEC05-7380-4A7D-A75B-9A31814EA8AF}"/>
              </a:ext>
            </a:extLst>
          </p:cNvPr>
          <p:cNvPicPr>
            <a:picLocks noChangeAspect="1"/>
          </p:cNvPicPr>
          <p:nvPr/>
        </p:nvPicPr>
        <p:blipFill>
          <a:blip r:embed="rId3"/>
          <a:stretch>
            <a:fillRect/>
          </a:stretch>
        </p:blipFill>
        <p:spPr>
          <a:xfrm>
            <a:off x="10582274" y="321309"/>
            <a:ext cx="1335405" cy="1628543"/>
          </a:xfrm>
          <a:prstGeom prst="rect">
            <a:avLst/>
          </a:prstGeom>
        </p:spPr>
      </p:pic>
      <p:pic>
        <p:nvPicPr>
          <p:cNvPr id="5" name="Afbeelding 4">
            <a:extLst>
              <a:ext uri="{FF2B5EF4-FFF2-40B4-BE49-F238E27FC236}">
                <a16:creationId xmlns:a16="http://schemas.microsoft.com/office/drawing/2014/main" id="{3079A3F8-FDDF-4E1B-B299-6FF30505D9DF}"/>
              </a:ext>
            </a:extLst>
          </p:cNvPr>
          <p:cNvPicPr>
            <a:picLocks noChangeAspect="1"/>
          </p:cNvPicPr>
          <p:nvPr/>
        </p:nvPicPr>
        <p:blipFill>
          <a:blip r:embed="rId4"/>
          <a:stretch>
            <a:fillRect/>
          </a:stretch>
        </p:blipFill>
        <p:spPr>
          <a:xfrm>
            <a:off x="393986" y="5096513"/>
            <a:ext cx="2249978" cy="1491833"/>
          </a:xfrm>
          <a:prstGeom prst="rect">
            <a:avLst/>
          </a:prstGeom>
        </p:spPr>
      </p:pic>
    </p:spTree>
    <p:extLst>
      <p:ext uri="{BB962C8B-B14F-4D97-AF65-F5344CB8AC3E}">
        <p14:creationId xmlns:p14="http://schemas.microsoft.com/office/powerpoint/2010/main" val="735105315"/>
      </p:ext>
    </p:extLst>
  </p:cSld>
  <p:clrMapOvr>
    <a:masterClrMapping/>
  </p:clrMapOvr>
  <mc:AlternateContent xmlns:mc="http://schemas.openxmlformats.org/markup-compatibility/2006" xmlns:p14="http://schemas.microsoft.com/office/powerpoint/2010/main">
    <mc:Choice Requires="p14">
      <p:transition spd="slow" p14:dur="2000" advTm="12000"/>
    </mc:Choice>
    <mc:Fallback xmlns="">
      <p:transition spd="slow" advTm="1200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1CD69F-6E39-476D-941B-70D5CBBA6F3B}"/>
              </a:ext>
            </a:extLst>
          </p:cNvPr>
          <p:cNvSpPr>
            <a:spLocks noGrp="1"/>
          </p:cNvSpPr>
          <p:nvPr>
            <p:ph type="ctrTitle"/>
          </p:nvPr>
        </p:nvSpPr>
        <p:spPr>
          <a:xfrm>
            <a:off x="966756" y="3422271"/>
            <a:ext cx="8679915" cy="1748729"/>
          </a:xfrm>
        </p:spPr>
        <p:txBody>
          <a:bodyPr>
            <a:normAutofit fontScale="90000"/>
          </a:bodyPr>
          <a:lstStyle/>
          <a:p>
            <a:br>
              <a:rPr lang="nl-NL" sz="4400" dirty="0"/>
            </a:br>
            <a:br>
              <a:rPr lang="nl-NL" sz="4400" dirty="0"/>
            </a:br>
            <a:r>
              <a:rPr lang="nl-NL" sz="4400" dirty="0"/>
              <a:t>	Shirts en broeken van de vereniging!</a:t>
            </a:r>
            <a:br>
              <a:rPr lang="nl-NL" sz="4400" dirty="0"/>
            </a:br>
            <a:r>
              <a:rPr lang="nl-NL" sz="4400" dirty="0"/>
              <a:t>	Trainingspakken te bestellen in clubstijl!</a:t>
            </a:r>
            <a:br>
              <a:rPr lang="nl-NL" sz="4400" dirty="0"/>
            </a:br>
            <a:br>
              <a:rPr lang="nl-NL" dirty="0"/>
            </a:br>
            <a:br>
              <a:rPr lang="nl-NL" dirty="0"/>
            </a:br>
            <a:endParaRPr lang="nl-NL" dirty="0"/>
          </a:p>
        </p:txBody>
      </p:sp>
      <p:pic>
        <p:nvPicPr>
          <p:cNvPr id="6" name="Afbeelding 5">
            <a:extLst>
              <a:ext uri="{FF2B5EF4-FFF2-40B4-BE49-F238E27FC236}">
                <a16:creationId xmlns:a16="http://schemas.microsoft.com/office/drawing/2014/main" id="{2F88A0C0-2928-45F0-9E12-5282AFEEEF17}"/>
              </a:ext>
            </a:extLst>
          </p:cNvPr>
          <p:cNvPicPr>
            <a:picLocks noChangeAspect="1"/>
          </p:cNvPicPr>
          <p:nvPr/>
        </p:nvPicPr>
        <p:blipFill>
          <a:blip r:embed="rId2"/>
          <a:stretch>
            <a:fillRect/>
          </a:stretch>
        </p:blipFill>
        <p:spPr>
          <a:xfrm>
            <a:off x="1373162" y="3906266"/>
            <a:ext cx="3924682" cy="2616454"/>
          </a:xfrm>
          <a:prstGeom prst="rect">
            <a:avLst/>
          </a:prstGeom>
        </p:spPr>
      </p:pic>
      <p:sp>
        <p:nvSpPr>
          <p:cNvPr id="3" name="Ondertitel 2">
            <a:extLst>
              <a:ext uri="{FF2B5EF4-FFF2-40B4-BE49-F238E27FC236}">
                <a16:creationId xmlns:a16="http://schemas.microsoft.com/office/drawing/2014/main" id="{C72E64C4-F4B6-4D70-9EE5-35C78662F528}"/>
              </a:ext>
            </a:extLst>
          </p:cNvPr>
          <p:cNvSpPr>
            <a:spLocks noGrp="1"/>
          </p:cNvSpPr>
          <p:nvPr>
            <p:ph type="subTitle" idx="1"/>
          </p:nvPr>
        </p:nvSpPr>
        <p:spPr>
          <a:xfrm>
            <a:off x="1759237" y="3906266"/>
            <a:ext cx="8673427" cy="1322587"/>
          </a:xfrm>
        </p:spPr>
        <p:txBody>
          <a:bodyPr/>
          <a:lstStyle/>
          <a:p>
            <a:endParaRPr lang="nl-NL" dirty="0"/>
          </a:p>
        </p:txBody>
      </p:sp>
      <p:pic>
        <p:nvPicPr>
          <p:cNvPr id="4" name="Afbeelding 3">
            <a:extLst>
              <a:ext uri="{FF2B5EF4-FFF2-40B4-BE49-F238E27FC236}">
                <a16:creationId xmlns:a16="http://schemas.microsoft.com/office/drawing/2014/main" id="{E1CCEC05-7380-4A7D-A75B-9A31814EA8AF}"/>
              </a:ext>
            </a:extLst>
          </p:cNvPr>
          <p:cNvPicPr>
            <a:picLocks noChangeAspect="1"/>
          </p:cNvPicPr>
          <p:nvPr/>
        </p:nvPicPr>
        <p:blipFill>
          <a:blip r:embed="rId3"/>
          <a:stretch>
            <a:fillRect/>
          </a:stretch>
        </p:blipFill>
        <p:spPr>
          <a:xfrm>
            <a:off x="10582274" y="321309"/>
            <a:ext cx="1335405" cy="1628543"/>
          </a:xfrm>
          <a:prstGeom prst="rect">
            <a:avLst/>
          </a:prstGeom>
        </p:spPr>
      </p:pic>
      <p:pic>
        <p:nvPicPr>
          <p:cNvPr id="5" name="Afbeelding 4">
            <a:extLst>
              <a:ext uri="{FF2B5EF4-FFF2-40B4-BE49-F238E27FC236}">
                <a16:creationId xmlns:a16="http://schemas.microsoft.com/office/drawing/2014/main" id="{F2443289-AE7F-4DF2-8FBF-96A21B465A35}"/>
              </a:ext>
            </a:extLst>
          </p:cNvPr>
          <p:cNvPicPr>
            <a:picLocks noChangeAspect="1"/>
          </p:cNvPicPr>
          <p:nvPr/>
        </p:nvPicPr>
        <p:blipFill>
          <a:blip r:embed="rId4"/>
          <a:stretch>
            <a:fillRect/>
          </a:stretch>
        </p:blipFill>
        <p:spPr>
          <a:xfrm>
            <a:off x="7581582" y="3475974"/>
            <a:ext cx="2332922" cy="3505757"/>
          </a:xfrm>
          <a:prstGeom prst="rect">
            <a:avLst/>
          </a:prstGeom>
        </p:spPr>
      </p:pic>
    </p:spTree>
    <p:extLst>
      <p:ext uri="{BB962C8B-B14F-4D97-AF65-F5344CB8AC3E}">
        <p14:creationId xmlns:p14="http://schemas.microsoft.com/office/powerpoint/2010/main" val="2027329775"/>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1CD69F-6E39-476D-941B-70D5CBBA6F3B}"/>
              </a:ext>
            </a:extLst>
          </p:cNvPr>
          <p:cNvSpPr>
            <a:spLocks noGrp="1"/>
          </p:cNvSpPr>
          <p:nvPr>
            <p:ph type="ctrTitle"/>
          </p:nvPr>
        </p:nvSpPr>
        <p:spPr/>
        <p:txBody>
          <a:bodyPr>
            <a:normAutofit fontScale="90000"/>
          </a:bodyPr>
          <a:lstStyle/>
          <a:p>
            <a:r>
              <a:rPr lang="nl-NL" sz="4000" dirty="0"/>
              <a:t>Speler van de week!</a:t>
            </a:r>
            <a:br>
              <a:rPr lang="nl-NL" sz="4000" dirty="0"/>
            </a:br>
            <a:r>
              <a:rPr lang="nl-NL" sz="4000" dirty="0"/>
              <a:t>Iedere week een jeugdspeler in het zonnetje!</a:t>
            </a:r>
            <a:br>
              <a:rPr lang="nl-NL" dirty="0"/>
            </a:br>
            <a:endParaRPr lang="nl-NL" dirty="0"/>
          </a:p>
        </p:txBody>
      </p:sp>
      <p:sp>
        <p:nvSpPr>
          <p:cNvPr id="3" name="Ondertitel 2">
            <a:extLst>
              <a:ext uri="{FF2B5EF4-FFF2-40B4-BE49-F238E27FC236}">
                <a16:creationId xmlns:a16="http://schemas.microsoft.com/office/drawing/2014/main" id="{C72E64C4-F4B6-4D70-9EE5-35C78662F528}"/>
              </a:ext>
            </a:extLst>
          </p:cNvPr>
          <p:cNvSpPr>
            <a:spLocks noGrp="1"/>
          </p:cNvSpPr>
          <p:nvPr>
            <p:ph type="subTitle" idx="1"/>
          </p:nvPr>
        </p:nvSpPr>
        <p:spPr>
          <a:xfrm>
            <a:off x="1759237" y="3906266"/>
            <a:ext cx="8673427" cy="1322587"/>
          </a:xfrm>
        </p:spPr>
        <p:txBody>
          <a:bodyPr/>
          <a:lstStyle/>
          <a:p>
            <a:endParaRPr lang="nl-NL"/>
          </a:p>
        </p:txBody>
      </p:sp>
      <p:pic>
        <p:nvPicPr>
          <p:cNvPr id="4" name="Afbeelding 3">
            <a:extLst>
              <a:ext uri="{FF2B5EF4-FFF2-40B4-BE49-F238E27FC236}">
                <a16:creationId xmlns:a16="http://schemas.microsoft.com/office/drawing/2014/main" id="{E1CCEC05-7380-4A7D-A75B-9A31814EA8AF}"/>
              </a:ext>
            </a:extLst>
          </p:cNvPr>
          <p:cNvPicPr>
            <a:picLocks noChangeAspect="1"/>
          </p:cNvPicPr>
          <p:nvPr/>
        </p:nvPicPr>
        <p:blipFill>
          <a:blip r:embed="rId2"/>
          <a:stretch>
            <a:fillRect/>
          </a:stretch>
        </p:blipFill>
        <p:spPr>
          <a:xfrm>
            <a:off x="10582274" y="321309"/>
            <a:ext cx="1335405" cy="1628543"/>
          </a:xfrm>
          <a:prstGeom prst="rect">
            <a:avLst/>
          </a:prstGeom>
        </p:spPr>
      </p:pic>
      <p:pic>
        <p:nvPicPr>
          <p:cNvPr id="5" name="Afbeelding 4">
            <a:extLst>
              <a:ext uri="{FF2B5EF4-FFF2-40B4-BE49-F238E27FC236}">
                <a16:creationId xmlns:a16="http://schemas.microsoft.com/office/drawing/2014/main" id="{791ABD30-B5CE-4D76-A28A-ED6EA5A73021}"/>
              </a:ext>
            </a:extLst>
          </p:cNvPr>
          <p:cNvPicPr>
            <a:picLocks noChangeAspect="1"/>
          </p:cNvPicPr>
          <p:nvPr/>
        </p:nvPicPr>
        <p:blipFill>
          <a:blip r:embed="rId3"/>
          <a:stretch>
            <a:fillRect/>
          </a:stretch>
        </p:blipFill>
        <p:spPr>
          <a:xfrm>
            <a:off x="3238450" y="3409578"/>
            <a:ext cx="5715000" cy="3638550"/>
          </a:xfrm>
          <a:prstGeom prst="rect">
            <a:avLst/>
          </a:prstGeom>
        </p:spPr>
      </p:pic>
    </p:spTree>
    <p:extLst>
      <p:ext uri="{BB962C8B-B14F-4D97-AF65-F5344CB8AC3E}">
        <p14:creationId xmlns:p14="http://schemas.microsoft.com/office/powerpoint/2010/main" val="603335829"/>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1CD69F-6E39-476D-941B-70D5CBBA6F3B}"/>
              </a:ext>
            </a:extLst>
          </p:cNvPr>
          <p:cNvSpPr>
            <a:spLocks noGrp="1"/>
          </p:cNvSpPr>
          <p:nvPr>
            <p:ph type="ctrTitle"/>
          </p:nvPr>
        </p:nvSpPr>
        <p:spPr>
          <a:xfrm>
            <a:off x="1759236" y="2075504"/>
            <a:ext cx="8679915" cy="2104610"/>
          </a:xfrm>
        </p:spPr>
        <p:txBody>
          <a:bodyPr>
            <a:noAutofit/>
          </a:bodyPr>
          <a:lstStyle/>
          <a:p>
            <a:r>
              <a:rPr lang="nl-NL" sz="3600" dirty="0"/>
              <a:t>Informatie via:</a:t>
            </a:r>
            <a:br>
              <a:rPr lang="nl-NL" sz="3600" dirty="0"/>
            </a:br>
            <a:r>
              <a:rPr lang="nl-NL" sz="3600" dirty="0"/>
              <a:t>www.vvzundert.nl</a:t>
            </a:r>
            <a:br>
              <a:rPr lang="nl-NL" sz="3600" dirty="0"/>
            </a:br>
            <a:r>
              <a:rPr lang="nl-NL" sz="3600" dirty="0"/>
              <a:t>Facebook: @@</a:t>
            </a:r>
            <a:r>
              <a:rPr lang="nl-NL" sz="3600" dirty="0" err="1"/>
              <a:t>VVZundert</a:t>
            </a:r>
            <a:br>
              <a:rPr lang="nl-NL" sz="3600" dirty="0"/>
            </a:br>
            <a:r>
              <a:rPr lang="nl-NL" sz="3600" dirty="0"/>
              <a:t>Instagram: @</a:t>
            </a:r>
            <a:r>
              <a:rPr lang="nl-NL" sz="3600" dirty="0" err="1"/>
              <a:t>v.v.zundert</a:t>
            </a:r>
            <a:br>
              <a:rPr lang="nl-NL" sz="3600" dirty="0"/>
            </a:br>
            <a:r>
              <a:rPr lang="nl-NL" sz="3600" dirty="0"/>
              <a:t>Twitter: </a:t>
            </a:r>
            <a:r>
              <a:rPr lang="nl-NL" sz="3600" dirty="0" err="1"/>
              <a:t>Roodzwarteharten</a:t>
            </a:r>
            <a:r>
              <a:rPr lang="nl-NL" sz="3600" dirty="0"/>
              <a:t> @</a:t>
            </a:r>
            <a:r>
              <a:rPr lang="nl-NL" sz="3600" dirty="0" err="1"/>
              <a:t>vvzunderfans</a:t>
            </a:r>
            <a:endParaRPr lang="nl-NL" sz="3600" dirty="0"/>
          </a:p>
        </p:txBody>
      </p:sp>
      <p:sp>
        <p:nvSpPr>
          <p:cNvPr id="3" name="Ondertitel 2">
            <a:extLst>
              <a:ext uri="{FF2B5EF4-FFF2-40B4-BE49-F238E27FC236}">
                <a16:creationId xmlns:a16="http://schemas.microsoft.com/office/drawing/2014/main" id="{C72E64C4-F4B6-4D70-9EE5-35C78662F528}"/>
              </a:ext>
            </a:extLst>
          </p:cNvPr>
          <p:cNvSpPr>
            <a:spLocks noGrp="1"/>
          </p:cNvSpPr>
          <p:nvPr>
            <p:ph type="subTitle" idx="1"/>
          </p:nvPr>
        </p:nvSpPr>
        <p:spPr>
          <a:xfrm>
            <a:off x="1759237" y="4343400"/>
            <a:ext cx="8673427" cy="885453"/>
          </a:xfrm>
        </p:spPr>
        <p:txBody>
          <a:bodyPr/>
          <a:lstStyle/>
          <a:p>
            <a:endParaRPr lang="nl-NL" dirty="0"/>
          </a:p>
        </p:txBody>
      </p:sp>
      <p:pic>
        <p:nvPicPr>
          <p:cNvPr id="4" name="Afbeelding 3">
            <a:extLst>
              <a:ext uri="{FF2B5EF4-FFF2-40B4-BE49-F238E27FC236}">
                <a16:creationId xmlns:a16="http://schemas.microsoft.com/office/drawing/2014/main" id="{E1CCEC05-7380-4A7D-A75B-9A31814EA8AF}"/>
              </a:ext>
            </a:extLst>
          </p:cNvPr>
          <p:cNvPicPr>
            <a:picLocks noChangeAspect="1"/>
          </p:cNvPicPr>
          <p:nvPr/>
        </p:nvPicPr>
        <p:blipFill>
          <a:blip r:embed="rId2"/>
          <a:stretch>
            <a:fillRect/>
          </a:stretch>
        </p:blipFill>
        <p:spPr>
          <a:xfrm>
            <a:off x="10582274" y="321309"/>
            <a:ext cx="1335405" cy="1628543"/>
          </a:xfrm>
          <a:prstGeom prst="rect">
            <a:avLst/>
          </a:prstGeom>
        </p:spPr>
      </p:pic>
      <p:pic>
        <p:nvPicPr>
          <p:cNvPr id="5" name="Afbeelding 4">
            <a:extLst>
              <a:ext uri="{FF2B5EF4-FFF2-40B4-BE49-F238E27FC236}">
                <a16:creationId xmlns:a16="http://schemas.microsoft.com/office/drawing/2014/main" id="{27BA1E13-CD00-43D1-AEE8-9942D92D2F28}"/>
              </a:ext>
            </a:extLst>
          </p:cNvPr>
          <p:cNvPicPr>
            <a:picLocks noChangeAspect="1"/>
          </p:cNvPicPr>
          <p:nvPr/>
        </p:nvPicPr>
        <p:blipFill>
          <a:blip r:embed="rId3"/>
          <a:stretch>
            <a:fillRect/>
          </a:stretch>
        </p:blipFill>
        <p:spPr>
          <a:xfrm>
            <a:off x="3416618" y="2876550"/>
            <a:ext cx="464502" cy="352172"/>
          </a:xfrm>
          <a:prstGeom prst="rect">
            <a:avLst/>
          </a:prstGeom>
        </p:spPr>
      </p:pic>
      <p:pic>
        <p:nvPicPr>
          <p:cNvPr id="6" name="Afbeelding 5">
            <a:extLst>
              <a:ext uri="{FF2B5EF4-FFF2-40B4-BE49-F238E27FC236}">
                <a16:creationId xmlns:a16="http://schemas.microsoft.com/office/drawing/2014/main" id="{04D54A5E-FC67-4FFC-A3A0-7B5979B71018}"/>
              </a:ext>
            </a:extLst>
          </p:cNvPr>
          <p:cNvPicPr>
            <a:picLocks noChangeAspect="1"/>
          </p:cNvPicPr>
          <p:nvPr/>
        </p:nvPicPr>
        <p:blipFill>
          <a:blip r:embed="rId4"/>
          <a:stretch>
            <a:fillRect/>
          </a:stretch>
        </p:blipFill>
        <p:spPr>
          <a:xfrm>
            <a:off x="3341846" y="3284244"/>
            <a:ext cx="614045" cy="345035"/>
          </a:xfrm>
          <a:prstGeom prst="rect">
            <a:avLst/>
          </a:prstGeom>
        </p:spPr>
      </p:pic>
      <p:pic>
        <p:nvPicPr>
          <p:cNvPr id="7" name="Afbeelding 6">
            <a:extLst>
              <a:ext uri="{FF2B5EF4-FFF2-40B4-BE49-F238E27FC236}">
                <a16:creationId xmlns:a16="http://schemas.microsoft.com/office/drawing/2014/main" id="{6331A300-48CB-4F28-8620-CC27BCA8321C}"/>
              </a:ext>
            </a:extLst>
          </p:cNvPr>
          <p:cNvPicPr>
            <a:picLocks noChangeAspect="1"/>
          </p:cNvPicPr>
          <p:nvPr/>
        </p:nvPicPr>
        <p:blipFill>
          <a:blip r:embed="rId5"/>
          <a:stretch>
            <a:fillRect/>
          </a:stretch>
        </p:blipFill>
        <p:spPr>
          <a:xfrm>
            <a:off x="1818355" y="3629279"/>
            <a:ext cx="614045" cy="432791"/>
          </a:xfrm>
          <a:prstGeom prst="rect">
            <a:avLst/>
          </a:prstGeom>
        </p:spPr>
      </p:pic>
      <p:pic>
        <p:nvPicPr>
          <p:cNvPr id="8" name="Afbeelding 7">
            <a:extLst>
              <a:ext uri="{FF2B5EF4-FFF2-40B4-BE49-F238E27FC236}">
                <a16:creationId xmlns:a16="http://schemas.microsoft.com/office/drawing/2014/main" id="{97783D18-FF02-4753-9A81-CC71F7386FDC}"/>
              </a:ext>
            </a:extLst>
          </p:cNvPr>
          <p:cNvPicPr>
            <a:picLocks noChangeAspect="1"/>
          </p:cNvPicPr>
          <p:nvPr/>
        </p:nvPicPr>
        <p:blipFill>
          <a:blip r:embed="rId6"/>
          <a:stretch>
            <a:fillRect/>
          </a:stretch>
        </p:blipFill>
        <p:spPr>
          <a:xfrm>
            <a:off x="3955891" y="2384349"/>
            <a:ext cx="464502" cy="492201"/>
          </a:xfrm>
          <a:prstGeom prst="rect">
            <a:avLst/>
          </a:prstGeom>
        </p:spPr>
      </p:pic>
    </p:spTree>
    <p:extLst>
      <p:ext uri="{BB962C8B-B14F-4D97-AF65-F5344CB8AC3E}">
        <p14:creationId xmlns:p14="http://schemas.microsoft.com/office/powerpoint/2010/main" val="2059018142"/>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1CD69F-6E39-476D-941B-70D5CBBA6F3B}"/>
              </a:ext>
            </a:extLst>
          </p:cNvPr>
          <p:cNvSpPr>
            <a:spLocks noGrp="1"/>
          </p:cNvSpPr>
          <p:nvPr>
            <p:ph type="ctrTitle"/>
          </p:nvPr>
        </p:nvSpPr>
        <p:spPr>
          <a:xfrm>
            <a:off x="966756" y="3422271"/>
            <a:ext cx="8679915" cy="1748729"/>
          </a:xfrm>
        </p:spPr>
        <p:txBody>
          <a:bodyPr>
            <a:normAutofit fontScale="90000"/>
          </a:bodyPr>
          <a:lstStyle/>
          <a:p>
            <a:r>
              <a:rPr lang="nl-NL" sz="4000" dirty="0"/>
              <a:t>		Gedrag langs de lijn!</a:t>
            </a:r>
            <a:br>
              <a:rPr lang="nl-NL" sz="4000" dirty="0"/>
            </a:br>
            <a:br>
              <a:rPr lang="nl-NL" dirty="0"/>
            </a:br>
            <a:br>
              <a:rPr lang="nl-NL" dirty="0"/>
            </a:br>
            <a:br>
              <a:rPr lang="nl-NL" dirty="0"/>
            </a:br>
            <a:endParaRPr lang="nl-NL" dirty="0"/>
          </a:p>
        </p:txBody>
      </p:sp>
      <p:sp>
        <p:nvSpPr>
          <p:cNvPr id="3" name="Ondertitel 2">
            <a:extLst>
              <a:ext uri="{FF2B5EF4-FFF2-40B4-BE49-F238E27FC236}">
                <a16:creationId xmlns:a16="http://schemas.microsoft.com/office/drawing/2014/main" id="{C72E64C4-F4B6-4D70-9EE5-35C78662F528}"/>
              </a:ext>
            </a:extLst>
          </p:cNvPr>
          <p:cNvSpPr>
            <a:spLocks noGrp="1"/>
          </p:cNvSpPr>
          <p:nvPr>
            <p:ph type="subTitle" idx="1"/>
          </p:nvPr>
        </p:nvSpPr>
        <p:spPr>
          <a:xfrm>
            <a:off x="1759237" y="2785534"/>
            <a:ext cx="8673427" cy="2443320"/>
          </a:xfrm>
        </p:spPr>
        <p:txBody>
          <a:bodyPr/>
          <a:lstStyle/>
          <a:p>
            <a:pPr marL="342900" indent="-342900">
              <a:buAutoNum type="arabicPeriod"/>
            </a:pPr>
            <a:r>
              <a:rPr lang="nl-NL" dirty="0"/>
              <a:t>1. Positief </a:t>
            </a:r>
            <a:r>
              <a:rPr lang="nl-NL" dirty="0" err="1"/>
              <a:t>aanmoedingen</a:t>
            </a:r>
            <a:r>
              <a:rPr lang="nl-NL" dirty="0"/>
              <a:t>;</a:t>
            </a:r>
          </a:p>
          <a:p>
            <a:pPr marL="342900" indent="-342900">
              <a:buAutoNum type="arabicPeriod"/>
            </a:pPr>
            <a:r>
              <a:rPr lang="nl-NL" dirty="0"/>
              <a:t>2. De scheidsrechter respecteren;</a:t>
            </a:r>
          </a:p>
          <a:p>
            <a:pPr marL="342900" indent="-342900">
              <a:buAutoNum type="arabicPeriod"/>
            </a:pPr>
            <a:r>
              <a:rPr lang="nl-NL" dirty="0"/>
              <a:t>3. Coachen overlaten aan de coach;</a:t>
            </a:r>
          </a:p>
          <a:p>
            <a:pPr marL="342900" indent="-342900">
              <a:buAutoNum type="arabicPeriod"/>
            </a:pPr>
            <a:r>
              <a:rPr lang="nl-NL" dirty="0"/>
              <a:t>4. Elkaar hier op aanspreken;</a:t>
            </a:r>
          </a:p>
          <a:p>
            <a:pPr marL="342900" indent="-342900">
              <a:buAutoNum type="arabicPeriod"/>
            </a:pPr>
            <a:r>
              <a:rPr lang="nl-NL" dirty="0"/>
              <a:t>5. Het veld is voor de spelers, coach en scheidsrechters;</a:t>
            </a:r>
          </a:p>
          <a:p>
            <a:pPr marL="342900" indent="-342900">
              <a:buAutoNum type="arabicPeriod"/>
            </a:pPr>
            <a:r>
              <a:rPr lang="nl-NL" dirty="0"/>
              <a:t>6. Supporters blijven achter de afrastering.</a:t>
            </a:r>
          </a:p>
          <a:p>
            <a:pPr marL="342900" indent="-342900">
              <a:buAutoNum type="arabicPeriod"/>
            </a:pPr>
            <a:endParaRPr lang="nl-NL" dirty="0"/>
          </a:p>
          <a:p>
            <a:pPr marL="342900" indent="-342900">
              <a:buAutoNum type="arabicPeriod"/>
            </a:pPr>
            <a:endParaRPr lang="nl-NL" dirty="0"/>
          </a:p>
        </p:txBody>
      </p:sp>
      <p:pic>
        <p:nvPicPr>
          <p:cNvPr id="4" name="Afbeelding 3">
            <a:extLst>
              <a:ext uri="{FF2B5EF4-FFF2-40B4-BE49-F238E27FC236}">
                <a16:creationId xmlns:a16="http://schemas.microsoft.com/office/drawing/2014/main" id="{E1CCEC05-7380-4A7D-A75B-9A31814EA8AF}"/>
              </a:ext>
            </a:extLst>
          </p:cNvPr>
          <p:cNvPicPr>
            <a:picLocks noChangeAspect="1"/>
          </p:cNvPicPr>
          <p:nvPr/>
        </p:nvPicPr>
        <p:blipFill>
          <a:blip r:embed="rId2"/>
          <a:stretch>
            <a:fillRect/>
          </a:stretch>
        </p:blipFill>
        <p:spPr>
          <a:xfrm>
            <a:off x="10582274" y="321309"/>
            <a:ext cx="1335405" cy="1628543"/>
          </a:xfrm>
          <a:prstGeom prst="rect">
            <a:avLst/>
          </a:prstGeom>
        </p:spPr>
      </p:pic>
      <p:pic>
        <p:nvPicPr>
          <p:cNvPr id="5" name="Afbeelding 4">
            <a:extLst>
              <a:ext uri="{FF2B5EF4-FFF2-40B4-BE49-F238E27FC236}">
                <a16:creationId xmlns:a16="http://schemas.microsoft.com/office/drawing/2014/main" id="{886D0279-0FD2-4309-B83B-9D748FC84470}"/>
              </a:ext>
            </a:extLst>
          </p:cNvPr>
          <p:cNvPicPr>
            <a:picLocks noChangeAspect="1"/>
          </p:cNvPicPr>
          <p:nvPr/>
        </p:nvPicPr>
        <p:blipFill>
          <a:blip r:embed="rId3"/>
          <a:stretch>
            <a:fillRect/>
          </a:stretch>
        </p:blipFill>
        <p:spPr>
          <a:xfrm>
            <a:off x="373455" y="321309"/>
            <a:ext cx="3039000" cy="2247230"/>
          </a:xfrm>
          <a:prstGeom prst="rect">
            <a:avLst/>
          </a:prstGeom>
        </p:spPr>
      </p:pic>
      <p:pic>
        <p:nvPicPr>
          <p:cNvPr id="6" name="Afbeelding 5">
            <a:extLst>
              <a:ext uri="{FF2B5EF4-FFF2-40B4-BE49-F238E27FC236}">
                <a16:creationId xmlns:a16="http://schemas.microsoft.com/office/drawing/2014/main" id="{DFE8C54F-0EC0-420B-8C9E-4D15524C06FB}"/>
              </a:ext>
            </a:extLst>
          </p:cNvPr>
          <p:cNvPicPr>
            <a:picLocks noChangeAspect="1"/>
          </p:cNvPicPr>
          <p:nvPr/>
        </p:nvPicPr>
        <p:blipFill>
          <a:blip r:embed="rId4"/>
          <a:stretch>
            <a:fillRect/>
          </a:stretch>
        </p:blipFill>
        <p:spPr>
          <a:xfrm>
            <a:off x="9608949" y="4883812"/>
            <a:ext cx="2476500" cy="1847850"/>
          </a:xfrm>
          <a:prstGeom prst="rect">
            <a:avLst/>
          </a:prstGeom>
        </p:spPr>
      </p:pic>
      <p:pic>
        <p:nvPicPr>
          <p:cNvPr id="7" name="Afbeelding 6">
            <a:extLst>
              <a:ext uri="{FF2B5EF4-FFF2-40B4-BE49-F238E27FC236}">
                <a16:creationId xmlns:a16="http://schemas.microsoft.com/office/drawing/2014/main" id="{77F7099E-AA89-4582-98A1-7966295B87BE}"/>
              </a:ext>
            </a:extLst>
          </p:cNvPr>
          <p:cNvPicPr>
            <a:picLocks noChangeAspect="1"/>
          </p:cNvPicPr>
          <p:nvPr/>
        </p:nvPicPr>
        <p:blipFill>
          <a:blip r:embed="rId5"/>
          <a:stretch>
            <a:fillRect/>
          </a:stretch>
        </p:blipFill>
        <p:spPr>
          <a:xfrm>
            <a:off x="373455" y="4688841"/>
            <a:ext cx="2476500" cy="1847850"/>
          </a:xfrm>
          <a:prstGeom prst="rect">
            <a:avLst/>
          </a:prstGeom>
        </p:spPr>
      </p:pic>
    </p:spTree>
    <p:extLst>
      <p:ext uri="{BB962C8B-B14F-4D97-AF65-F5344CB8AC3E}">
        <p14:creationId xmlns:p14="http://schemas.microsoft.com/office/powerpoint/2010/main" val="1085431698"/>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1CD69F-6E39-476D-941B-70D5CBBA6F3B}"/>
              </a:ext>
            </a:extLst>
          </p:cNvPr>
          <p:cNvSpPr>
            <a:spLocks noGrp="1"/>
          </p:cNvSpPr>
          <p:nvPr>
            <p:ph type="ctrTitle"/>
          </p:nvPr>
        </p:nvSpPr>
        <p:spPr/>
        <p:txBody>
          <a:bodyPr>
            <a:normAutofit fontScale="90000"/>
          </a:bodyPr>
          <a:lstStyle/>
          <a:p>
            <a:r>
              <a:rPr lang="nl-NL" dirty="0"/>
              <a:t>Voetbal.nl</a:t>
            </a:r>
            <a:br>
              <a:rPr lang="nl-NL" dirty="0"/>
            </a:br>
            <a:r>
              <a:rPr lang="nl-NL" dirty="0"/>
              <a:t>De app met alle informatie over programma, uitslagen en standen.</a:t>
            </a:r>
          </a:p>
        </p:txBody>
      </p:sp>
      <p:sp>
        <p:nvSpPr>
          <p:cNvPr id="3" name="Ondertitel 2">
            <a:extLst>
              <a:ext uri="{FF2B5EF4-FFF2-40B4-BE49-F238E27FC236}">
                <a16:creationId xmlns:a16="http://schemas.microsoft.com/office/drawing/2014/main" id="{C72E64C4-F4B6-4D70-9EE5-35C78662F528}"/>
              </a:ext>
            </a:extLst>
          </p:cNvPr>
          <p:cNvSpPr>
            <a:spLocks noGrp="1"/>
          </p:cNvSpPr>
          <p:nvPr>
            <p:ph type="subTitle" idx="1"/>
          </p:nvPr>
        </p:nvSpPr>
        <p:spPr>
          <a:xfrm>
            <a:off x="1759237" y="3906266"/>
            <a:ext cx="8673427" cy="1322587"/>
          </a:xfrm>
        </p:spPr>
        <p:txBody>
          <a:bodyPr/>
          <a:lstStyle/>
          <a:p>
            <a:endParaRPr lang="nl-NL" dirty="0"/>
          </a:p>
        </p:txBody>
      </p:sp>
      <p:pic>
        <p:nvPicPr>
          <p:cNvPr id="4" name="Afbeelding 3">
            <a:extLst>
              <a:ext uri="{FF2B5EF4-FFF2-40B4-BE49-F238E27FC236}">
                <a16:creationId xmlns:a16="http://schemas.microsoft.com/office/drawing/2014/main" id="{E1CCEC05-7380-4A7D-A75B-9A31814EA8AF}"/>
              </a:ext>
            </a:extLst>
          </p:cNvPr>
          <p:cNvPicPr>
            <a:picLocks noChangeAspect="1"/>
          </p:cNvPicPr>
          <p:nvPr/>
        </p:nvPicPr>
        <p:blipFill>
          <a:blip r:embed="rId2"/>
          <a:stretch>
            <a:fillRect/>
          </a:stretch>
        </p:blipFill>
        <p:spPr>
          <a:xfrm>
            <a:off x="10582274" y="321309"/>
            <a:ext cx="1335405" cy="1628543"/>
          </a:xfrm>
          <a:prstGeom prst="rect">
            <a:avLst/>
          </a:prstGeom>
        </p:spPr>
      </p:pic>
      <p:pic>
        <p:nvPicPr>
          <p:cNvPr id="5" name="Afbeelding 4">
            <a:extLst>
              <a:ext uri="{FF2B5EF4-FFF2-40B4-BE49-F238E27FC236}">
                <a16:creationId xmlns:a16="http://schemas.microsoft.com/office/drawing/2014/main" id="{43EDACCF-A221-4FC7-B74F-4091518A9C03}"/>
              </a:ext>
            </a:extLst>
          </p:cNvPr>
          <p:cNvPicPr>
            <a:picLocks noChangeAspect="1"/>
          </p:cNvPicPr>
          <p:nvPr/>
        </p:nvPicPr>
        <p:blipFill>
          <a:blip r:embed="rId3"/>
          <a:stretch>
            <a:fillRect/>
          </a:stretch>
        </p:blipFill>
        <p:spPr>
          <a:xfrm>
            <a:off x="772794" y="4398327"/>
            <a:ext cx="4544575" cy="2215833"/>
          </a:xfrm>
          <a:prstGeom prst="rect">
            <a:avLst/>
          </a:prstGeom>
        </p:spPr>
      </p:pic>
      <p:pic>
        <p:nvPicPr>
          <p:cNvPr id="6" name="Afbeelding 5">
            <a:extLst>
              <a:ext uri="{FF2B5EF4-FFF2-40B4-BE49-F238E27FC236}">
                <a16:creationId xmlns:a16="http://schemas.microsoft.com/office/drawing/2014/main" id="{7A235559-9CFF-4927-8ABC-B37C799316E8}"/>
              </a:ext>
            </a:extLst>
          </p:cNvPr>
          <p:cNvPicPr>
            <a:picLocks noChangeAspect="1"/>
          </p:cNvPicPr>
          <p:nvPr/>
        </p:nvPicPr>
        <p:blipFill>
          <a:blip r:embed="rId4"/>
          <a:stretch>
            <a:fillRect/>
          </a:stretch>
        </p:blipFill>
        <p:spPr>
          <a:xfrm>
            <a:off x="8808402" y="4231843"/>
            <a:ext cx="2610705" cy="2304848"/>
          </a:xfrm>
          <a:prstGeom prst="rect">
            <a:avLst/>
          </a:prstGeom>
        </p:spPr>
      </p:pic>
    </p:spTree>
    <p:extLst>
      <p:ext uri="{BB962C8B-B14F-4D97-AF65-F5344CB8AC3E}">
        <p14:creationId xmlns:p14="http://schemas.microsoft.com/office/powerpoint/2010/main" val="2935171420"/>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1CD69F-6E39-476D-941B-70D5CBBA6F3B}"/>
              </a:ext>
            </a:extLst>
          </p:cNvPr>
          <p:cNvSpPr>
            <a:spLocks noGrp="1"/>
          </p:cNvSpPr>
          <p:nvPr>
            <p:ph type="ctrTitle"/>
          </p:nvPr>
        </p:nvSpPr>
        <p:spPr>
          <a:xfrm>
            <a:off x="966756" y="3116617"/>
            <a:ext cx="8679915" cy="2054384"/>
          </a:xfrm>
        </p:spPr>
        <p:txBody>
          <a:bodyPr>
            <a:normAutofit fontScale="90000"/>
          </a:bodyPr>
          <a:lstStyle/>
          <a:p>
            <a:br>
              <a:rPr lang="nl-NL" sz="3600" dirty="0"/>
            </a:br>
            <a:br>
              <a:rPr lang="nl-NL" sz="3600" dirty="0"/>
            </a:br>
            <a:br>
              <a:rPr lang="nl-NL" sz="3600" dirty="0"/>
            </a:br>
            <a:br>
              <a:rPr lang="nl-NL" sz="3600" dirty="0"/>
            </a:br>
            <a:br>
              <a:rPr lang="nl-NL" sz="2700" dirty="0"/>
            </a:br>
            <a:br>
              <a:rPr lang="nl-NL" sz="2700" dirty="0"/>
            </a:br>
            <a:r>
              <a:rPr lang="nl-NL" sz="2700" dirty="0"/>
              <a:t>		</a:t>
            </a:r>
            <a:r>
              <a:rPr lang="nl-NL" sz="4000" dirty="0"/>
              <a:t>Maar vooral veel voetbal plezier!</a:t>
            </a:r>
            <a:br>
              <a:rPr lang="nl-NL" sz="4000" dirty="0"/>
            </a:br>
            <a:br>
              <a:rPr lang="nl-NL" sz="2700" dirty="0"/>
            </a:br>
            <a:br>
              <a:rPr lang="nl-NL" sz="2700" dirty="0"/>
            </a:br>
            <a:br>
              <a:rPr lang="nl-NL" sz="2700" dirty="0"/>
            </a:br>
            <a:endParaRPr lang="nl-NL" dirty="0"/>
          </a:p>
        </p:txBody>
      </p:sp>
      <p:sp>
        <p:nvSpPr>
          <p:cNvPr id="3" name="Ondertitel 2">
            <a:extLst>
              <a:ext uri="{FF2B5EF4-FFF2-40B4-BE49-F238E27FC236}">
                <a16:creationId xmlns:a16="http://schemas.microsoft.com/office/drawing/2014/main" id="{C72E64C4-F4B6-4D70-9EE5-35C78662F528}"/>
              </a:ext>
            </a:extLst>
          </p:cNvPr>
          <p:cNvSpPr>
            <a:spLocks noGrp="1"/>
          </p:cNvSpPr>
          <p:nvPr>
            <p:ph type="subTitle" idx="1"/>
          </p:nvPr>
        </p:nvSpPr>
        <p:spPr>
          <a:xfrm>
            <a:off x="1759237" y="4890407"/>
            <a:ext cx="8673427" cy="383722"/>
          </a:xfrm>
        </p:spPr>
        <p:txBody>
          <a:bodyPr/>
          <a:lstStyle/>
          <a:p>
            <a:endParaRPr lang="nl-NL" dirty="0"/>
          </a:p>
        </p:txBody>
      </p:sp>
      <p:pic>
        <p:nvPicPr>
          <p:cNvPr id="4" name="Afbeelding 3">
            <a:extLst>
              <a:ext uri="{FF2B5EF4-FFF2-40B4-BE49-F238E27FC236}">
                <a16:creationId xmlns:a16="http://schemas.microsoft.com/office/drawing/2014/main" id="{E1CCEC05-7380-4A7D-A75B-9A31814EA8AF}"/>
              </a:ext>
            </a:extLst>
          </p:cNvPr>
          <p:cNvPicPr>
            <a:picLocks noChangeAspect="1"/>
          </p:cNvPicPr>
          <p:nvPr/>
        </p:nvPicPr>
        <p:blipFill>
          <a:blip r:embed="rId2"/>
          <a:stretch>
            <a:fillRect/>
          </a:stretch>
        </p:blipFill>
        <p:spPr>
          <a:xfrm>
            <a:off x="10582274" y="321309"/>
            <a:ext cx="1335405" cy="1628543"/>
          </a:xfrm>
          <a:prstGeom prst="rect">
            <a:avLst/>
          </a:prstGeom>
        </p:spPr>
      </p:pic>
      <p:pic>
        <p:nvPicPr>
          <p:cNvPr id="6" name="Afbeelding 5">
            <a:extLst>
              <a:ext uri="{FF2B5EF4-FFF2-40B4-BE49-F238E27FC236}">
                <a16:creationId xmlns:a16="http://schemas.microsoft.com/office/drawing/2014/main" id="{D1C30650-9C84-4DB4-85DA-FBA06020D41C}"/>
              </a:ext>
            </a:extLst>
          </p:cNvPr>
          <p:cNvPicPr>
            <a:picLocks noChangeAspect="1"/>
          </p:cNvPicPr>
          <p:nvPr/>
        </p:nvPicPr>
        <p:blipFill>
          <a:blip r:embed="rId3"/>
          <a:stretch>
            <a:fillRect/>
          </a:stretch>
        </p:blipFill>
        <p:spPr>
          <a:xfrm>
            <a:off x="593677" y="587622"/>
            <a:ext cx="2868523" cy="2868523"/>
          </a:xfrm>
          <a:prstGeom prst="rect">
            <a:avLst/>
          </a:prstGeom>
        </p:spPr>
      </p:pic>
      <p:pic>
        <p:nvPicPr>
          <p:cNvPr id="7" name="Afbeelding 6">
            <a:extLst>
              <a:ext uri="{FF2B5EF4-FFF2-40B4-BE49-F238E27FC236}">
                <a16:creationId xmlns:a16="http://schemas.microsoft.com/office/drawing/2014/main" id="{32970052-3747-4DDC-B215-7F4E2B4C8657}"/>
              </a:ext>
            </a:extLst>
          </p:cNvPr>
          <p:cNvPicPr>
            <a:picLocks noChangeAspect="1"/>
          </p:cNvPicPr>
          <p:nvPr/>
        </p:nvPicPr>
        <p:blipFill>
          <a:blip r:embed="rId4"/>
          <a:stretch>
            <a:fillRect/>
          </a:stretch>
        </p:blipFill>
        <p:spPr>
          <a:xfrm>
            <a:off x="8932295" y="3611484"/>
            <a:ext cx="2985383" cy="2985383"/>
          </a:xfrm>
          <a:prstGeom prst="rect">
            <a:avLst/>
          </a:prstGeom>
        </p:spPr>
      </p:pic>
      <p:pic>
        <p:nvPicPr>
          <p:cNvPr id="8" name="Afbeelding 7">
            <a:extLst>
              <a:ext uri="{FF2B5EF4-FFF2-40B4-BE49-F238E27FC236}">
                <a16:creationId xmlns:a16="http://schemas.microsoft.com/office/drawing/2014/main" id="{FC603BDB-4040-406E-BFF3-D62A5D5FD445}"/>
              </a:ext>
            </a:extLst>
          </p:cNvPr>
          <p:cNvPicPr>
            <a:picLocks noChangeAspect="1"/>
          </p:cNvPicPr>
          <p:nvPr/>
        </p:nvPicPr>
        <p:blipFill>
          <a:blip r:embed="rId5"/>
          <a:stretch>
            <a:fillRect/>
          </a:stretch>
        </p:blipFill>
        <p:spPr>
          <a:xfrm>
            <a:off x="1778088" y="3888346"/>
            <a:ext cx="2771566" cy="2771566"/>
          </a:xfrm>
          <a:prstGeom prst="rect">
            <a:avLst/>
          </a:prstGeom>
        </p:spPr>
      </p:pic>
      <p:pic>
        <p:nvPicPr>
          <p:cNvPr id="9" name="Afbeelding 8">
            <a:extLst>
              <a:ext uri="{FF2B5EF4-FFF2-40B4-BE49-F238E27FC236}">
                <a16:creationId xmlns:a16="http://schemas.microsoft.com/office/drawing/2014/main" id="{7EE4B6E1-7037-4411-BA0B-2879F411A84F}"/>
              </a:ext>
            </a:extLst>
          </p:cNvPr>
          <p:cNvPicPr>
            <a:picLocks noChangeAspect="1"/>
          </p:cNvPicPr>
          <p:nvPr/>
        </p:nvPicPr>
        <p:blipFill>
          <a:blip r:embed="rId6"/>
          <a:stretch>
            <a:fillRect/>
          </a:stretch>
        </p:blipFill>
        <p:spPr>
          <a:xfrm>
            <a:off x="7837148" y="521101"/>
            <a:ext cx="2595515" cy="2595515"/>
          </a:xfrm>
          <a:prstGeom prst="rect">
            <a:avLst/>
          </a:prstGeom>
        </p:spPr>
      </p:pic>
      <p:pic>
        <p:nvPicPr>
          <p:cNvPr id="10" name="Afbeelding 9">
            <a:extLst>
              <a:ext uri="{FF2B5EF4-FFF2-40B4-BE49-F238E27FC236}">
                <a16:creationId xmlns:a16="http://schemas.microsoft.com/office/drawing/2014/main" id="{D7C8FA7A-7E18-40FD-9A01-4276F490AF78}"/>
              </a:ext>
            </a:extLst>
          </p:cNvPr>
          <p:cNvPicPr>
            <a:picLocks noChangeAspect="1"/>
          </p:cNvPicPr>
          <p:nvPr/>
        </p:nvPicPr>
        <p:blipFill>
          <a:blip r:embed="rId7"/>
          <a:stretch>
            <a:fillRect/>
          </a:stretch>
        </p:blipFill>
        <p:spPr>
          <a:xfrm>
            <a:off x="5306713" y="4042393"/>
            <a:ext cx="2868523" cy="2868523"/>
          </a:xfrm>
          <a:prstGeom prst="rect">
            <a:avLst/>
          </a:prstGeom>
        </p:spPr>
      </p:pic>
      <p:pic>
        <p:nvPicPr>
          <p:cNvPr id="11" name="Afbeelding 10">
            <a:extLst>
              <a:ext uri="{FF2B5EF4-FFF2-40B4-BE49-F238E27FC236}">
                <a16:creationId xmlns:a16="http://schemas.microsoft.com/office/drawing/2014/main" id="{3330F2F8-D42F-43F6-88A0-5976F0CA0C80}"/>
              </a:ext>
            </a:extLst>
          </p:cNvPr>
          <p:cNvPicPr>
            <a:picLocks noChangeAspect="1"/>
          </p:cNvPicPr>
          <p:nvPr/>
        </p:nvPicPr>
        <p:blipFill>
          <a:blip r:embed="rId8"/>
          <a:stretch>
            <a:fillRect/>
          </a:stretch>
        </p:blipFill>
        <p:spPr>
          <a:xfrm>
            <a:off x="4354853" y="86594"/>
            <a:ext cx="2868522" cy="2868522"/>
          </a:xfrm>
          <a:prstGeom prst="rect">
            <a:avLst/>
          </a:prstGeom>
        </p:spPr>
      </p:pic>
    </p:spTree>
    <p:extLst>
      <p:ext uri="{BB962C8B-B14F-4D97-AF65-F5344CB8AC3E}">
        <p14:creationId xmlns:p14="http://schemas.microsoft.com/office/powerpoint/2010/main" val="859693537"/>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1CD69F-6E39-476D-941B-70D5CBBA6F3B}"/>
              </a:ext>
            </a:extLst>
          </p:cNvPr>
          <p:cNvSpPr>
            <a:spLocks noGrp="1"/>
          </p:cNvSpPr>
          <p:nvPr>
            <p:ph type="ctrTitle"/>
          </p:nvPr>
        </p:nvSpPr>
        <p:spPr>
          <a:xfrm>
            <a:off x="966756" y="3422271"/>
            <a:ext cx="8679915" cy="1748729"/>
          </a:xfrm>
        </p:spPr>
        <p:txBody>
          <a:bodyPr>
            <a:normAutofit fontScale="90000"/>
          </a:bodyPr>
          <a:lstStyle/>
          <a:p>
            <a:r>
              <a:rPr lang="nl-NL" sz="3600" dirty="0"/>
              <a:t>	De bal is rond! Je weet dus nooit hoe zaken lopen!</a:t>
            </a:r>
            <a:br>
              <a:rPr lang="nl-NL" sz="3600" dirty="0"/>
            </a:br>
            <a:r>
              <a:rPr lang="nl-NL" sz="3600" dirty="0"/>
              <a:t>Problemen, </a:t>
            </a:r>
            <a:r>
              <a:rPr lang="nl-NL" sz="3600" dirty="0" err="1"/>
              <a:t>ideëen</a:t>
            </a:r>
            <a:r>
              <a:rPr lang="nl-NL" sz="3600" dirty="0"/>
              <a:t> of vragen?</a:t>
            </a:r>
            <a:br>
              <a:rPr lang="nl-NL" sz="3600" dirty="0"/>
            </a:br>
            <a:br>
              <a:rPr lang="nl-NL" sz="3600" dirty="0"/>
            </a:br>
            <a:br>
              <a:rPr lang="nl-NL" sz="3600" dirty="0"/>
            </a:br>
            <a:br>
              <a:rPr lang="nl-NL" sz="3600" dirty="0"/>
            </a:br>
            <a:br>
              <a:rPr lang="nl-NL" sz="2700" dirty="0"/>
            </a:br>
            <a:br>
              <a:rPr lang="nl-NL" sz="2700" dirty="0"/>
            </a:br>
            <a:r>
              <a:rPr lang="nl-NL" sz="2700" dirty="0"/>
              <a:t>De bal is rond, dus je weet nooit hoe zaken gaan lopen!</a:t>
            </a:r>
            <a:br>
              <a:rPr lang="nl-NL" sz="2700" dirty="0"/>
            </a:br>
            <a:br>
              <a:rPr lang="nl-NL" sz="2700" dirty="0"/>
            </a:br>
            <a:r>
              <a:rPr lang="nl-NL" sz="2700" dirty="0"/>
              <a:t>Vragen, problemen, </a:t>
            </a:r>
            <a:r>
              <a:rPr lang="nl-NL" sz="2700" dirty="0" err="1"/>
              <a:t>ideëen</a:t>
            </a:r>
            <a:r>
              <a:rPr lang="nl-NL" sz="2700" dirty="0"/>
              <a:t>?</a:t>
            </a:r>
            <a:br>
              <a:rPr lang="nl-NL" sz="2700" dirty="0"/>
            </a:br>
            <a:r>
              <a:rPr lang="nl-NL" sz="2700" dirty="0"/>
              <a:t>Stap er in volgorde mee naar:</a:t>
            </a:r>
            <a:br>
              <a:rPr lang="nl-NL" sz="2700" dirty="0"/>
            </a:br>
            <a:br>
              <a:rPr lang="nl-NL" sz="2700" dirty="0"/>
            </a:br>
            <a:r>
              <a:rPr lang="nl-NL" sz="2700" dirty="0"/>
              <a:t>1. De leider van het team;</a:t>
            </a:r>
            <a:br>
              <a:rPr lang="nl-NL" sz="2700" dirty="0"/>
            </a:br>
            <a:r>
              <a:rPr lang="nl-NL" sz="2700" dirty="0"/>
              <a:t>2. De coördinator van de </a:t>
            </a:r>
            <a:r>
              <a:rPr lang="nl-NL" sz="2700" dirty="0" err="1"/>
              <a:t>leeftijdcategorie</a:t>
            </a:r>
            <a:r>
              <a:rPr lang="nl-NL" sz="2700" dirty="0"/>
              <a:t>;</a:t>
            </a:r>
            <a:br>
              <a:rPr lang="nl-NL" sz="2700" dirty="0"/>
            </a:br>
            <a:r>
              <a:rPr lang="nl-NL" sz="2700" dirty="0"/>
              <a:t>	3. De voorzitter van de Technische Commissie Jeugd</a:t>
            </a:r>
            <a:br>
              <a:rPr lang="nl-NL" dirty="0"/>
            </a:br>
            <a:endParaRPr lang="nl-NL" dirty="0"/>
          </a:p>
        </p:txBody>
      </p:sp>
      <p:pic>
        <p:nvPicPr>
          <p:cNvPr id="5" name="Afbeelding 4">
            <a:extLst>
              <a:ext uri="{FF2B5EF4-FFF2-40B4-BE49-F238E27FC236}">
                <a16:creationId xmlns:a16="http://schemas.microsoft.com/office/drawing/2014/main" id="{D7027984-7F75-4277-9E2E-024956D00AE8}"/>
              </a:ext>
            </a:extLst>
          </p:cNvPr>
          <p:cNvPicPr>
            <a:picLocks noChangeAspect="1"/>
          </p:cNvPicPr>
          <p:nvPr/>
        </p:nvPicPr>
        <p:blipFill>
          <a:blip r:embed="rId2"/>
          <a:stretch>
            <a:fillRect/>
          </a:stretch>
        </p:blipFill>
        <p:spPr>
          <a:xfrm>
            <a:off x="4425905" y="4617016"/>
            <a:ext cx="1958567" cy="2020603"/>
          </a:xfrm>
          <a:prstGeom prst="rect">
            <a:avLst/>
          </a:prstGeom>
        </p:spPr>
      </p:pic>
      <p:sp>
        <p:nvSpPr>
          <p:cNvPr id="3" name="Ondertitel 2">
            <a:extLst>
              <a:ext uri="{FF2B5EF4-FFF2-40B4-BE49-F238E27FC236}">
                <a16:creationId xmlns:a16="http://schemas.microsoft.com/office/drawing/2014/main" id="{C72E64C4-F4B6-4D70-9EE5-35C78662F528}"/>
              </a:ext>
            </a:extLst>
          </p:cNvPr>
          <p:cNvSpPr>
            <a:spLocks noGrp="1"/>
          </p:cNvSpPr>
          <p:nvPr>
            <p:ph type="subTitle" idx="1"/>
          </p:nvPr>
        </p:nvSpPr>
        <p:spPr>
          <a:xfrm>
            <a:off x="1759237" y="4890407"/>
            <a:ext cx="8673427" cy="383722"/>
          </a:xfrm>
        </p:spPr>
        <p:txBody>
          <a:bodyPr/>
          <a:lstStyle/>
          <a:p>
            <a:endParaRPr lang="nl-NL" dirty="0"/>
          </a:p>
        </p:txBody>
      </p:sp>
      <p:pic>
        <p:nvPicPr>
          <p:cNvPr id="4" name="Afbeelding 3">
            <a:extLst>
              <a:ext uri="{FF2B5EF4-FFF2-40B4-BE49-F238E27FC236}">
                <a16:creationId xmlns:a16="http://schemas.microsoft.com/office/drawing/2014/main" id="{E1CCEC05-7380-4A7D-A75B-9A31814EA8AF}"/>
              </a:ext>
            </a:extLst>
          </p:cNvPr>
          <p:cNvPicPr>
            <a:picLocks noChangeAspect="1"/>
          </p:cNvPicPr>
          <p:nvPr/>
        </p:nvPicPr>
        <p:blipFill>
          <a:blip r:embed="rId3"/>
          <a:stretch>
            <a:fillRect/>
          </a:stretch>
        </p:blipFill>
        <p:spPr>
          <a:xfrm>
            <a:off x="10582274" y="321309"/>
            <a:ext cx="1335405" cy="1628543"/>
          </a:xfrm>
          <a:prstGeom prst="rect">
            <a:avLst/>
          </a:prstGeom>
        </p:spPr>
      </p:pic>
    </p:spTree>
    <p:extLst>
      <p:ext uri="{BB962C8B-B14F-4D97-AF65-F5344CB8AC3E}">
        <p14:creationId xmlns:p14="http://schemas.microsoft.com/office/powerpoint/2010/main" val="3050123251"/>
      </p:ext>
    </p:extLst>
  </p:cSld>
  <p:clrMapOvr>
    <a:masterClrMapping/>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1CD69F-6E39-476D-941B-70D5CBBA6F3B}"/>
              </a:ext>
            </a:extLst>
          </p:cNvPr>
          <p:cNvSpPr>
            <a:spLocks noGrp="1"/>
          </p:cNvSpPr>
          <p:nvPr>
            <p:ph type="ctrTitle"/>
          </p:nvPr>
        </p:nvSpPr>
        <p:spPr>
          <a:xfrm>
            <a:off x="966756" y="3422271"/>
            <a:ext cx="8679915" cy="1748729"/>
          </a:xfrm>
        </p:spPr>
        <p:txBody>
          <a:bodyPr>
            <a:normAutofit fontScale="90000"/>
          </a:bodyPr>
          <a:lstStyle/>
          <a:p>
            <a:br>
              <a:rPr lang="nl-NL" sz="4400" dirty="0"/>
            </a:br>
            <a:br>
              <a:rPr lang="nl-NL" sz="4400" dirty="0"/>
            </a:br>
            <a:r>
              <a:rPr lang="nl-NL" sz="4400" dirty="0"/>
              <a:t>	De bal is rond en deze presentatie ook!</a:t>
            </a:r>
            <a:br>
              <a:rPr lang="nl-NL" sz="4400" dirty="0"/>
            </a:br>
            <a:br>
              <a:rPr lang="nl-NL" sz="4400" dirty="0"/>
            </a:br>
            <a:br>
              <a:rPr lang="nl-NL" dirty="0"/>
            </a:br>
            <a:br>
              <a:rPr lang="nl-NL" dirty="0"/>
            </a:br>
            <a:endParaRPr lang="nl-NL" dirty="0"/>
          </a:p>
        </p:txBody>
      </p:sp>
      <p:pic>
        <p:nvPicPr>
          <p:cNvPr id="5" name="Afbeelding 4">
            <a:extLst>
              <a:ext uri="{FF2B5EF4-FFF2-40B4-BE49-F238E27FC236}">
                <a16:creationId xmlns:a16="http://schemas.microsoft.com/office/drawing/2014/main" id="{85C61848-108E-4B2F-A40D-D1CF2C75CEB2}"/>
              </a:ext>
            </a:extLst>
          </p:cNvPr>
          <p:cNvPicPr>
            <a:picLocks noChangeAspect="1"/>
          </p:cNvPicPr>
          <p:nvPr/>
        </p:nvPicPr>
        <p:blipFill>
          <a:blip r:embed="rId2"/>
          <a:stretch>
            <a:fillRect/>
          </a:stretch>
        </p:blipFill>
        <p:spPr>
          <a:xfrm>
            <a:off x="3607586" y="2894242"/>
            <a:ext cx="3800747" cy="3930989"/>
          </a:xfrm>
          <a:prstGeom prst="rect">
            <a:avLst/>
          </a:prstGeom>
        </p:spPr>
      </p:pic>
      <p:sp>
        <p:nvSpPr>
          <p:cNvPr id="3" name="Ondertitel 2">
            <a:extLst>
              <a:ext uri="{FF2B5EF4-FFF2-40B4-BE49-F238E27FC236}">
                <a16:creationId xmlns:a16="http://schemas.microsoft.com/office/drawing/2014/main" id="{C72E64C4-F4B6-4D70-9EE5-35C78662F528}"/>
              </a:ext>
            </a:extLst>
          </p:cNvPr>
          <p:cNvSpPr>
            <a:spLocks noGrp="1"/>
          </p:cNvSpPr>
          <p:nvPr>
            <p:ph type="subTitle" idx="1"/>
          </p:nvPr>
        </p:nvSpPr>
        <p:spPr>
          <a:xfrm>
            <a:off x="1759237" y="3906266"/>
            <a:ext cx="8673427" cy="1322587"/>
          </a:xfrm>
        </p:spPr>
        <p:txBody>
          <a:bodyPr/>
          <a:lstStyle/>
          <a:p>
            <a:endParaRPr lang="nl-NL" dirty="0"/>
          </a:p>
        </p:txBody>
      </p:sp>
      <p:pic>
        <p:nvPicPr>
          <p:cNvPr id="4" name="Afbeelding 3">
            <a:extLst>
              <a:ext uri="{FF2B5EF4-FFF2-40B4-BE49-F238E27FC236}">
                <a16:creationId xmlns:a16="http://schemas.microsoft.com/office/drawing/2014/main" id="{E1CCEC05-7380-4A7D-A75B-9A31814EA8AF}"/>
              </a:ext>
            </a:extLst>
          </p:cNvPr>
          <p:cNvPicPr>
            <a:picLocks noChangeAspect="1"/>
          </p:cNvPicPr>
          <p:nvPr/>
        </p:nvPicPr>
        <p:blipFill>
          <a:blip r:embed="rId3"/>
          <a:stretch>
            <a:fillRect/>
          </a:stretch>
        </p:blipFill>
        <p:spPr>
          <a:xfrm>
            <a:off x="10582274" y="321309"/>
            <a:ext cx="1335405" cy="1628543"/>
          </a:xfrm>
          <a:prstGeom prst="rect">
            <a:avLst/>
          </a:prstGeom>
        </p:spPr>
      </p:pic>
    </p:spTree>
    <p:extLst>
      <p:ext uri="{BB962C8B-B14F-4D97-AF65-F5344CB8AC3E}">
        <p14:creationId xmlns:p14="http://schemas.microsoft.com/office/powerpoint/2010/main" val="613535541"/>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theme/theme1.xml><?xml version="1.0" encoding="utf-8"?>
<a:theme xmlns:a="http://schemas.openxmlformats.org/drawingml/2006/main" name="Atlas">
  <a:themeElements>
    <a:clrScheme name="Atlas">
      <a:dk1>
        <a:sysClr val="windowText" lastClr="000000"/>
      </a:dk1>
      <a:lt1>
        <a:sysClr val="window" lastClr="FFFFFF"/>
      </a:lt1>
      <a:dk2>
        <a:srgbClr val="454545"/>
      </a:dk2>
      <a:lt2>
        <a:srgbClr val="E0E0E0"/>
      </a:lt2>
      <a:accent1>
        <a:srgbClr val="F81B02"/>
      </a:accent1>
      <a:accent2>
        <a:srgbClr val="FC7715"/>
      </a:accent2>
      <a:accent3>
        <a:srgbClr val="AFBF41"/>
      </a:accent3>
      <a:accent4>
        <a:srgbClr val="50C49F"/>
      </a:accent4>
      <a:accent5>
        <a:srgbClr val="3B95C4"/>
      </a:accent5>
      <a:accent6>
        <a:srgbClr val="B560D4"/>
      </a:accent6>
      <a:hlink>
        <a:srgbClr val="FC5A1A"/>
      </a:hlink>
      <a:folHlink>
        <a:srgbClr val="B49E74"/>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508F7963-D0B5-43F7-BB2C-FCE3009C08EC}"/>
    </a:ext>
  </a:extLst>
</a:theme>
</file>

<file path=docProps/app.xml><?xml version="1.0" encoding="utf-8"?>
<Properties xmlns="http://schemas.openxmlformats.org/officeDocument/2006/extended-properties" xmlns:vt="http://schemas.openxmlformats.org/officeDocument/2006/docPropsVTypes">
  <Template>TM16401371[[fn=Atlas]]</Template>
  <TotalTime>99</TotalTime>
  <Words>548</Words>
  <Application>Microsoft Office PowerPoint</Application>
  <PresentationFormat>Breedbeeld</PresentationFormat>
  <Paragraphs>55</Paragraphs>
  <Slides>32</Slides>
  <Notes>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32</vt:i4>
      </vt:variant>
    </vt:vector>
  </HeadingPairs>
  <TitlesOfParts>
    <vt:vector size="36" baseType="lpstr">
      <vt:lpstr>Calibri Light</vt:lpstr>
      <vt:lpstr>Rockwell</vt:lpstr>
      <vt:lpstr>Wingdings</vt:lpstr>
      <vt:lpstr>Atlas</vt:lpstr>
      <vt:lpstr>Seizoen 2018-2019  De aftrap.</vt:lpstr>
      <vt:lpstr>Even voorstellen: Het Jeugdbestuur</vt:lpstr>
      <vt:lpstr>PowerPoint-presentatie</vt:lpstr>
      <vt:lpstr>Mascotte Stanneke de Leeuw </vt:lpstr>
      <vt:lpstr>Ook meisjes voelen zich hier thuis! </vt:lpstr>
      <vt:lpstr>En de jongens en meisjes bij Voetbal op Maat!</vt:lpstr>
      <vt:lpstr>Eigenlijk iedereen! </vt:lpstr>
      <vt:lpstr>      Fairplay Samenspel Plezier Leren Winnen</vt:lpstr>
      <vt:lpstr>Nieuw wedstrijdvormen    </vt:lpstr>
      <vt:lpstr>Waar staan we voor bij v.v. Zundert (1)    </vt:lpstr>
      <vt:lpstr>Waar staan we voor bij v.v. Zundert (2)    </vt:lpstr>
      <vt:lpstr>Waar staan we voor bij v.v. Zundert (3)    </vt:lpstr>
      <vt:lpstr>Veel leuke activiteiten  </vt:lpstr>
      <vt:lpstr>Peter van Erk Penaltybokaal  </vt:lpstr>
      <vt:lpstr>Jeugdbingo  </vt:lpstr>
      <vt:lpstr>Jeugdtweedaagse  </vt:lpstr>
      <vt:lpstr>E&amp;F kamp  </vt:lpstr>
      <vt:lpstr>Zaalvoetballen in de winter  </vt:lpstr>
      <vt:lpstr>FIFA toernooi  </vt:lpstr>
      <vt:lpstr>Pannenkoekentoernooi  </vt:lpstr>
      <vt:lpstr>Avon(d)turentocht  </vt:lpstr>
      <vt:lpstr>Jeugdclinic  </vt:lpstr>
      <vt:lpstr>Samen een vereniging Spelers, ouders en vrijwilligers!</vt:lpstr>
      <vt:lpstr>Samen een vereniging Spelers, ouders en vrijwilligers!</vt:lpstr>
      <vt:lpstr>   Shirts en broeken van de vereniging!  Trainingspakken te bestellen in clubstijl!   </vt:lpstr>
      <vt:lpstr>Speler van de week! Iedere week een jeugdspeler in het zonnetje! </vt:lpstr>
      <vt:lpstr>Informatie via: www.vvzundert.nl Facebook: @@VVZundert Instagram: @v.v.zundert Twitter: Roodzwarteharten @vvzunderfans</vt:lpstr>
      <vt:lpstr>  Gedrag langs de lijn!    </vt:lpstr>
      <vt:lpstr>Voetbal.nl De app met alle informatie over programma, uitslagen en standen.</vt:lpstr>
      <vt:lpstr>        Maar vooral veel voetbal plezier!    </vt:lpstr>
      <vt:lpstr> De bal is rond! Je weet dus nooit hoe zaken lopen! Problemen, ideëen of vragen?      De bal is rond, dus je weet nooit hoe zaken gaan lopen!  Vragen, problemen, ideëen? Stap er in volgorde mee naar:  1. De leider van het team; 2. De coördinator van de leeftijdcategorie;  3. De voorzitter van de Technische Commissie Jeugd </vt:lpstr>
      <vt:lpstr>   De bal is rond en deze presentatie ook!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Verschuuren, Corne</dc:creator>
  <cp:lastModifiedBy>Verschuuren, Corne</cp:lastModifiedBy>
  <cp:revision>41</cp:revision>
  <dcterms:created xsi:type="dcterms:W3CDTF">2018-07-25T05:58:39Z</dcterms:created>
  <dcterms:modified xsi:type="dcterms:W3CDTF">2018-08-16T12:36:35Z</dcterms:modified>
</cp:coreProperties>
</file>